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03" r:id="rId4"/>
    <p:sldMasterId id="2147483733" r:id="rId5"/>
  </p:sldMasterIdLst>
  <p:notesMasterIdLst>
    <p:notesMasterId r:id="rId48"/>
  </p:notesMasterIdLst>
  <p:sldIdLst>
    <p:sldId id="256" r:id="rId6"/>
    <p:sldId id="314" r:id="rId7"/>
    <p:sldId id="257" r:id="rId8"/>
    <p:sldId id="279" r:id="rId9"/>
    <p:sldId id="285" r:id="rId10"/>
    <p:sldId id="286" r:id="rId11"/>
    <p:sldId id="287" r:id="rId12"/>
    <p:sldId id="308" r:id="rId13"/>
    <p:sldId id="288" r:id="rId14"/>
    <p:sldId id="309" r:id="rId15"/>
    <p:sldId id="289" r:id="rId16"/>
    <p:sldId id="290" r:id="rId17"/>
    <p:sldId id="291" r:id="rId18"/>
    <p:sldId id="292" r:id="rId19"/>
    <p:sldId id="294" r:id="rId20"/>
    <p:sldId id="295" r:id="rId21"/>
    <p:sldId id="296" r:id="rId22"/>
    <p:sldId id="298" r:id="rId23"/>
    <p:sldId id="301" r:id="rId24"/>
    <p:sldId id="304" r:id="rId25"/>
    <p:sldId id="306" r:id="rId26"/>
    <p:sldId id="307" r:id="rId27"/>
    <p:sldId id="315" r:id="rId28"/>
    <p:sldId id="312" r:id="rId29"/>
    <p:sldId id="311" r:id="rId30"/>
    <p:sldId id="2286" r:id="rId31"/>
    <p:sldId id="2287" r:id="rId32"/>
    <p:sldId id="2288" r:id="rId33"/>
    <p:sldId id="2289" r:id="rId34"/>
    <p:sldId id="2290" r:id="rId35"/>
    <p:sldId id="2291" r:id="rId36"/>
    <p:sldId id="2292" r:id="rId37"/>
    <p:sldId id="2293" r:id="rId38"/>
    <p:sldId id="2294" r:id="rId39"/>
    <p:sldId id="2295" r:id="rId40"/>
    <p:sldId id="2296" r:id="rId41"/>
    <p:sldId id="2297" r:id="rId42"/>
    <p:sldId id="2298" r:id="rId43"/>
    <p:sldId id="2299" r:id="rId44"/>
    <p:sldId id="2300" r:id="rId45"/>
    <p:sldId id="2301" r:id="rId46"/>
    <p:sldId id="282" r:id="rId47"/>
  </p:sldIdLst>
  <p:sldSz cx="12192000" cy="6858000"/>
  <p:notesSz cx="6858000" cy="9144000"/>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4F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11" autoAdjust="0"/>
    <p:restoredTop sz="94660"/>
  </p:normalViewPr>
  <p:slideViewPr>
    <p:cSldViewPr snapToGrid="0">
      <p:cViewPr varScale="1">
        <p:scale>
          <a:sx n="96" d="100"/>
          <a:sy n="96" d="100"/>
        </p:scale>
        <p:origin x="328" y="17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371F4-B49E-4375-B4EB-31B3EAF04CFE}" type="datetimeFigureOut">
              <a:rPr lang="zh-CN" altLang="en-US" smtClean="0"/>
              <a:t>2019/12/2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B9276-3D5B-46B9-8FB9-3C5C11460D11}" type="slidenum">
              <a:rPr lang="zh-CN" altLang="en-US" smtClean="0"/>
              <a:t>‹#›</a:t>
            </a:fld>
            <a:endParaRPr lang="zh-CN" altLang="en-US"/>
          </a:p>
        </p:txBody>
      </p:sp>
    </p:spTree>
    <p:extLst>
      <p:ext uri="{BB962C8B-B14F-4D97-AF65-F5344CB8AC3E}">
        <p14:creationId xmlns:p14="http://schemas.microsoft.com/office/powerpoint/2010/main" val="964492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a:t>
            </a:fld>
            <a:endParaRPr lang="zh-CN" altLang="en-US"/>
          </a:p>
        </p:txBody>
      </p:sp>
    </p:spTree>
    <p:extLst>
      <p:ext uri="{BB962C8B-B14F-4D97-AF65-F5344CB8AC3E}">
        <p14:creationId xmlns:p14="http://schemas.microsoft.com/office/powerpoint/2010/main" val="2518170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11</a:t>
            </a:fld>
            <a:endParaRPr lang="zh-CN" altLang="en-US"/>
          </a:p>
        </p:txBody>
      </p:sp>
    </p:spTree>
    <p:extLst>
      <p:ext uri="{BB962C8B-B14F-4D97-AF65-F5344CB8AC3E}">
        <p14:creationId xmlns:p14="http://schemas.microsoft.com/office/powerpoint/2010/main" val="4183059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12</a:t>
            </a:fld>
            <a:endParaRPr lang="zh-CN" altLang="en-US"/>
          </a:p>
        </p:txBody>
      </p:sp>
    </p:spTree>
    <p:extLst>
      <p:ext uri="{BB962C8B-B14F-4D97-AF65-F5344CB8AC3E}">
        <p14:creationId xmlns:p14="http://schemas.microsoft.com/office/powerpoint/2010/main" val="2574771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13</a:t>
            </a:fld>
            <a:endParaRPr lang="zh-CN" altLang="en-US"/>
          </a:p>
        </p:txBody>
      </p:sp>
    </p:spTree>
    <p:extLst>
      <p:ext uri="{BB962C8B-B14F-4D97-AF65-F5344CB8AC3E}">
        <p14:creationId xmlns:p14="http://schemas.microsoft.com/office/powerpoint/2010/main" val="568432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14</a:t>
            </a:fld>
            <a:endParaRPr lang="zh-CN" altLang="en-US"/>
          </a:p>
        </p:txBody>
      </p:sp>
    </p:spTree>
    <p:extLst>
      <p:ext uri="{BB962C8B-B14F-4D97-AF65-F5344CB8AC3E}">
        <p14:creationId xmlns:p14="http://schemas.microsoft.com/office/powerpoint/2010/main" val="350257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15</a:t>
            </a:fld>
            <a:endParaRPr lang="zh-CN" altLang="en-US"/>
          </a:p>
        </p:txBody>
      </p:sp>
    </p:spTree>
    <p:extLst>
      <p:ext uri="{BB962C8B-B14F-4D97-AF65-F5344CB8AC3E}">
        <p14:creationId xmlns:p14="http://schemas.microsoft.com/office/powerpoint/2010/main" val="548037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16</a:t>
            </a:fld>
            <a:endParaRPr lang="zh-CN" altLang="en-US"/>
          </a:p>
        </p:txBody>
      </p:sp>
    </p:spTree>
    <p:extLst>
      <p:ext uri="{BB962C8B-B14F-4D97-AF65-F5344CB8AC3E}">
        <p14:creationId xmlns:p14="http://schemas.microsoft.com/office/powerpoint/2010/main" val="320986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17</a:t>
            </a:fld>
            <a:endParaRPr lang="zh-CN" altLang="en-US"/>
          </a:p>
        </p:txBody>
      </p:sp>
    </p:spTree>
    <p:extLst>
      <p:ext uri="{BB962C8B-B14F-4D97-AF65-F5344CB8AC3E}">
        <p14:creationId xmlns:p14="http://schemas.microsoft.com/office/powerpoint/2010/main" val="1846022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18</a:t>
            </a:fld>
            <a:endParaRPr lang="zh-CN" altLang="en-US"/>
          </a:p>
        </p:txBody>
      </p:sp>
    </p:spTree>
    <p:extLst>
      <p:ext uri="{BB962C8B-B14F-4D97-AF65-F5344CB8AC3E}">
        <p14:creationId xmlns:p14="http://schemas.microsoft.com/office/powerpoint/2010/main" val="228850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19</a:t>
            </a:fld>
            <a:endParaRPr lang="zh-CN" altLang="en-US"/>
          </a:p>
        </p:txBody>
      </p:sp>
    </p:spTree>
    <p:extLst>
      <p:ext uri="{BB962C8B-B14F-4D97-AF65-F5344CB8AC3E}">
        <p14:creationId xmlns:p14="http://schemas.microsoft.com/office/powerpoint/2010/main" val="3599976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21</a:t>
            </a:fld>
            <a:endParaRPr lang="zh-CN" altLang="en-US"/>
          </a:p>
        </p:txBody>
      </p:sp>
    </p:spTree>
    <p:extLst>
      <p:ext uri="{BB962C8B-B14F-4D97-AF65-F5344CB8AC3E}">
        <p14:creationId xmlns:p14="http://schemas.microsoft.com/office/powerpoint/2010/main" val="2714776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a:t>
            </a:fld>
            <a:endParaRPr lang="zh-CN" altLang="en-US"/>
          </a:p>
        </p:txBody>
      </p:sp>
    </p:spTree>
    <p:extLst>
      <p:ext uri="{BB962C8B-B14F-4D97-AF65-F5344CB8AC3E}">
        <p14:creationId xmlns:p14="http://schemas.microsoft.com/office/powerpoint/2010/main" val="288563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23</a:t>
            </a:fld>
            <a:endParaRPr lang="zh-CN" altLang="en-US"/>
          </a:p>
        </p:txBody>
      </p:sp>
    </p:spTree>
    <p:extLst>
      <p:ext uri="{BB962C8B-B14F-4D97-AF65-F5344CB8AC3E}">
        <p14:creationId xmlns:p14="http://schemas.microsoft.com/office/powerpoint/2010/main" val="1931681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24</a:t>
            </a:fld>
            <a:endParaRPr lang="zh-CN" altLang="en-US"/>
          </a:p>
        </p:txBody>
      </p:sp>
    </p:spTree>
    <p:extLst>
      <p:ext uri="{BB962C8B-B14F-4D97-AF65-F5344CB8AC3E}">
        <p14:creationId xmlns:p14="http://schemas.microsoft.com/office/powerpoint/2010/main" val="1175157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25</a:t>
            </a:fld>
            <a:endParaRPr lang="zh-CN" altLang="en-US"/>
          </a:p>
        </p:txBody>
      </p:sp>
    </p:spTree>
    <p:extLst>
      <p:ext uri="{BB962C8B-B14F-4D97-AF65-F5344CB8AC3E}">
        <p14:creationId xmlns:p14="http://schemas.microsoft.com/office/powerpoint/2010/main" val="113596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B1974D-3158-4F5C-AE63-8878FBF4D3B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12/2/19 9:44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備忘稿版面配置區 2">
            <a:extLst>
              <a:ext uri="{FF2B5EF4-FFF2-40B4-BE49-F238E27FC236}">
                <a16:creationId xmlns:a16="http://schemas.microsoft.com/office/drawing/2014/main" id="{1EE3599D-8847-4D66-ADFC-144D99ABCC0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359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573DD-ABEC-409A-8FDD-B681077E60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81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43B11F-3C6B-427E-AFA1-01D6DA8AB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17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12/2/19 9:44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654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12/2/19 9:44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822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2D18D-ABED-40DE-A896-038803B7CD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417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472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3</a:t>
            </a:fld>
            <a:endParaRPr lang="zh-CN" altLang="en-US"/>
          </a:p>
        </p:txBody>
      </p:sp>
    </p:spTree>
    <p:extLst>
      <p:ext uri="{BB962C8B-B14F-4D97-AF65-F5344CB8AC3E}">
        <p14:creationId xmlns:p14="http://schemas.microsoft.com/office/powerpoint/2010/main" val="4035037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5421-FF61-4874-B860-4030649A1938}" type="slidenum">
              <a:rPr kumimoji="0" lang="en-US" sz="11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985680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2B2BEB-4E53-45CC-B6AB-FD9A0F3E99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93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2D18D-ABED-40DE-A896-038803B7CD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597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2D18D-ABED-40DE-A896-038803B7CD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492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12/2/19 9:44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869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5602C-2FAB-460F-A28D-6CBB01FC1CB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24801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42</a:t>
            </a:fld>
            <a:endParaRPr lang="zh-CN" altLang="en-US"/>
          </a:p>
        </p:txBody>
      </p:sp>
    </p:spTree>
    <p:extLst>
      <p:ext uri="{BB962C8B-B14F-4D97-AF65-F5344CB8AC3E}">
        <p14:creationId xmlns:p14="http://schemas.microsoft.com/office/powerpoint/2010/main" val="2972322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4</a:t>
            </a:fld>
            <a:endParaRPr lang="zh-CN" altLang="en-US"/>
          </a:p>
        </p:txBody>
      </p:sp>
    </p:spTree>
    <p:extLst>
      <p:ext uri="{BB962C8B-B14F-4D97-AF65-F5344CB8AC3E}">
        <p14:creationId xmlns:p14="http://schemas.microsoft.com/office/powerpoint/2010/main" val="305701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5</a:t>
            </a:fld>
            <a:endParaRPr lang="zh-CN" altLang="en-US"/>
          </a:p>
        </p:txBody>
      </p:sp>
    </p:spTree>
    <p:extLst>
      <p:ext uri="{BB962C8B-B14F-4D97-AF65-F5344CB8AC3E}">
        <p14:creationId xmlns:p14="http://schemas.microsoft.com/office/powerpoint/2010/main" val="3111466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6</a:t>
            </a:fld>
            <a:endParaRPr lang="zh-CN" altLang="en-US"/>
          </a:p>
        </p:txBody>
      </p:sp>
    </p:spTree>
    <p:extLst>
      <p:ext uri="{BB962C8B-B14F-4D97-AF65-F5344CB8AC3E}">
        <p14:creationId xmlns:p14="http://schemas.microsoft.com/office/powerpoint/2010/main" val="3616445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7</a:t>
            </a:fld>
            <a:endParaRPr lang="zh-CN" altLang="en-US"/>
          </a:p>
        </p:txBody>
      </p:sp>
    </p:spTree>
    <p:extLst>
      <p:ext uri="{BB962C8B-B14F-4D97-AF65-F5344CB8AC3E}">
        <p14:creationId xmlns:p14="http://schemas.microsoft.com/office/powerpoint/2010/main" val="804996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8</a:t>
            </a:fld>
            <a:endParaRPr lang="zh-CN" altLang="en-US"/>
          </a:p>
        </p:txBody>
      </p:sp>
    </p:spTree>
    <p:extLst>
      <p:ext uri="{BB962C8B-B14F-4D97-AF65-F5344CB8AC3E}">
        <p14:creationId xmlns:p14="http://schemas.microsoft.com/office/powerpoint/2010/main" val="350241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6B9276-3D5B-46B9-8FB9-3C5C11460D11}" type="slidenum">
              <a:rPr lang="zh-CN" altLang="en-US" smtClean="0"/>
              <a:t>9</a:t>
            </a:fld>
            <a:endParaRPr lang="zh-CN" altLang="en-US"/>
          </a:p>
        </p:txBody>
      </p:sp>
    </p:spTree>
    <p:extLst>
      <p:ext uri="{BB962C8B-B14F-4D97-AF65-F5344CB8AC3E}">
        <p14:creationId xmlns:p14="http://schemas.microsoft.com/office/powerpoint/2010/main" val="321373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21.png"/><Relationship Id="rId4" Type="http://schemas.openxmlformats.org/officeDocument/2006/relationships/oleObject" Target="../embeddings/oleObject1.bin"/></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pic>
        <p:nvPicPr>
          <p:cNvPr id="7" name="图片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5805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5759285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41" y="2092120"/>
            <a:ext cx="5378548" cy="422477"/>
          </a:xfrm>
        </p:spPr>
        <p:txBody>
          <a:bodyPr wrap="square">
            <a:spAutoFit/>
          </a:bodyPr>
          <a:lstStyle>
            <a:lvl1pPr marL="281677" indent="-281677">
              <a:spcBef>
                <a:spcPts val="0"/>
              </a:spcBef>
              <a:buClr>
                <a:schemeClr val="tx1"/>
              </a:buClr>
              <a:buFont typeface="Wingdings" panose="05000000000000000000" pitchFamily="2" charset="2"/>
              <a:buChar char="§"/>
              <a:defRPr sz="1568"/>
            </a:lvl1pPr>
            <a:lvl2pPr marL="520702" indent="-228601">
              <a:spcBef>
                <a:spcPts val="0"/>
              </a:spcBef>
              <a:defRPr sz="1765"/>
            </a:lvl2pPr>
            <a:lvl3pPr marL="685803" indent="-165101">
              <a:spcBef>
                <a:spcPts val="0"/>
              </a:spcBef>
              <a:tabLst/>
              <a:defRPr sz="1765"/>
            </a:lvl3pPr>
            <a:lvl4pPr marL="863603" indent="-177801">
              <a:defRPr sz="1568"/>
            </a:lvl4pPr>
            <a:lvl5pPr marL="1028704" indent="-165101">
              <a:tabLst/>
              <a:defRPr sz="1568"/>
            </a:lvl5pPr>
          </a:lstStyle>
          <a:p>
            <a:pPr lvl="0"/>
            <a:r>
              <a:rPr lang="en-US"/>
              <a:t>Click to edit Master text styles</a:t>
            </a:r>
          </a:p>
        </p:txBody>
      </p:sp>
      <p:sp>
        <p:nvSpPr>
          <p:cNvPr id="4" name="Text Placeholder 3"/>
          <p:cNvSpPr>
            <a:spLocks noGrp="1"/>
          </p:cNvSpPr>
          <p:nvPr>
            <p:ph type="body" sz="quarter" idx="11"/>
          </p:nvPr>
        </p:nvSpPr>
        <p:spPr>
          <a:xfrm>
            <a:off x="6544214" y="2092120"/>
            <a:ext cx="5378548" cy="422477"/>
          </a:xfrm>
        </p:spPr>
        <p:txBody>
          <a:bodyPr wrap="square">
            <a:spAutoFit/>
          </a:bodyPr>
          <a:lstStyle>
            <a:lvl1pPr marL="281677" indent="-281677">
              <a:spcBef>
                <a:spcPts val="0"/>
              </a:spcBef>
              <a:buClr>
                <a:schemeClr val="tx1"/>
              </a:buClr>
              <a:buFont typeface="Wingdings" panose="05000000000000000000" pitchFamily="2" charset="2"/>
              <a:buChar char="§"/>
              <a:defRPr sz="1568"/>
            </a:lvl1pPr>
            <a:lvl2pPr marL="520702" indent="-228601">
              <a:defRPr sz="1765"/>
            </a:lvl2pPr>
            <a:lvl3pPr marL="685803" indent="-165101">
              <a:tabLst/>
              <a:defRPr sz="1765"/>
            </a:lvl3pPr>
            <a:lvl4pPr marL="863603" indent="-177801">
              <a:defRPr sz="1568"/>
            </a:lvl4pPr>
            <a:lvl5pPr marL="1028704" indent="-165101">
              <a:tabLst/>
              <a:defRPr sz="1568"/>
            </a:lvl5pPr>
          </a:lstStyle>
          <a:p>
            <a:pPr lvl="0"/>
            <a:r>
              <a:rPr lang="en-US"/>
              <a:t>Click to edit Master text styles</a:t>
            </a:r>
          </a:p>
        </p:txBody>
      </p:sp>
      <p:grpSp>
        <p:nvGrpSpPr>
          <p:cNvPr id="5" name="Group 4"/>
          <p:cNvGrpSpPr/>
          <p:nvPr userDrawn="1"/>
        </p:nvGrpSpPr>
        <p:grpSpPr>
          <a:xfrm>
            <a:off x="-22429" y="5656608"/>
            <a:ext cx="12192000" cy="1048992"/>
            <a:chOff x="0" y="1288268"/>
            <a:chExt cx="12192000" cy="1048992"/>
          </a:xfrm>
        </p:grpSpPr>
        <p:cxnSp>
          <p:nvCxnSpPr>
            <p:cNvPr id="6" name="Straight Connector 5"/>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932193" y="1288268"/>
              <a:ext cx="4949205" cy="1048992"/>
              <a:chOff x="309711" y="1378337"/>
              <a:chExt cx="11361698" cy="2408129"/>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9" name="Group 8"/>
              <p:cNvGrpSpPr/>
              <p:nvPr/>
            </p:nvGrpSpPr>
            <p:grpSpPr>
              <a:xfrm>
                <a:off x="7499238" y="1556992"/>
                <a:ext cx="1828800" cy="1828800"/>
                <a:chOff x="7499238" y="1556992"/>
                <a:chExt cx="1828800" cy="1828800"/>
              </a:xfrm>
            </p:grpSpPr>
            <p:sp>
              <p:nvSpPr>
                <p:cNvPr id="19" name="Oval 18"/>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bwMode="black">
                <a:xfrm>
                  <a:off x="8206169" y="2012805"/>
                  <a:ext cx="517912" cy="999201"/>
                  <a:chOff x="3360738" y="989012"/>
                  <a:chExt cx="746125" cy="1439864"/>
                </a:xfrm>
              </p:grpSpPr>
              <p:sp>
                <p:nvSpPr>
                  <p:cNvPr id="21"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10" name="Group 9"/>
              <p:cNvGrpSpPr/>
              <p:nvPr/>
            </p:nvGrpSpPr>
            <p:grpSpPr>
              <a:xfrm>
                <a:off x="9842609" y="1556992"/>
                <a:ext cx="1828800" cy="1828800"/>
                <a:chOff x="9842609" y="1556992"/>
                <a:chExt cx="1828800" cy="1828800"/>
              </a:xfrm>
            </p:grpSpPr>
            <p:sp>
              <p:nvSpPr>
                <p:cNvPr id="17" name="Oval 16"/>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11" name="Group 10"/>
              <p:cNvGrpSpPr/>
              <p:nvPr/>
            </p:nvGrpSpPr>
            <p:grpSpPr>
              <a:xfrm>
                <a:off x="2777679" y="1556992"/>
                <a:ext cx="1898474" cy="1828800"/>
                <a:chOff x="2777679" y="1556992"/>
                <a:chExt cx="1898474" cy="1828800"/>
              </a:xfrm>
            </p:grpSpPr>
            <p:sp>
              <p:nvSpPr>
                <p:cNvPr id="15" name="Oval 14"/>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12" name="Group 11"/>
              <p:cNvGrpSpPr/>
              <p:nvPr/>
            </p:nvGrpSpPr>
            <p:grpSpPr>
              <a:xfrm>
                <a:off x="5155867" y="1556992"/>
                <a:ext cx="1828800" cy="1828800"/>
                <a:chOff x="5155867" y="1556992"/>
                <a:chExt cx="1828800" cy="1828800"/>
              </a:xfrm>
            </p:grpSpPr>
            <p:sp>
              <p:nvSpPr>
                <p:cNvPr id="13" name="Oval 12"/>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40716034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3" name="Title 1"/>
          <p:cNvSpPr txBox="1">
            <a:spLocks/>
          </p:cNvSpPr>
          <p:nvPr userDrawn="1"/>
        </p:nvSpPr>
        <p:spPr bwMode="auto">
          <a:xfrm>
            <a:off x="277021" y="2106292"/>
            <a:ext cx="11655840" cy="2832609"/>
          </a:xfrm>
          <a:prstGeom prst="rect">
            <a:avLst/>
          </a:prstGeom>
          <a:noFill/>
          <a:ln w="9525" algn="ctr">
            <a:noFill/>
            <a:miter lim="800000"/>
            <a:headEnd/>
            <a:tailEnd/>
          </a:ln>
          <a:effectLst/>
        </p:spPr>
        <p:txBody>
          <a:bodyPr vert="horz" wrap="square" lIns="143428" tIns="89642" rIns="143428" bIns="89642" numCol="1" anchor="ctr" anchorCtr="0" compatLnSpc="1">
            <a:prstTxWarp prst="textNoShape">
              <a:avLst/>
            </a:prstTxWarp>
          </a:bodyPr>
          <a:lstStyle>
            <a:lvl1pPr algn="ctr">
              <a:defRPr sz="8800" baseline="0"/>
            </a:lvl1pPr>
          </a:lstStyle>
          <a:p>
            <a:pPr defTabSz="1028791" fontAlgn="base">
              <a:spcBef>
                <a:spcPct val="0"/>
              </a:spcBef>
              <a:spcAft>
                <a:spcPct val="0"/>
              </a:spcAft>
              <a:defRPr/>
            </a:pPr>
            <a:endParaRPr lang="en-US" sz="8627" kern="0">
              <a:solidFill>
                <a:srgbClr val="0072C6"/>
              </a:solidFill>
              <a:latin typeface="Segoe UI Light"/>
            </a:endParaRPr>
          </a:p>
        </p:txBody>
      </p:sp>
      <p:sp>
        <p:nvSpPr>
          <p:cNvPr id="4" name="Title 1"/>
          <p:cNvSpPr>
            <a:spLocks noGrp="1"/>
          </p:cNvSpPr>
          <p:nvPr>
            <p:ph type="title"/>
          </p:nvPr>
        </p:nvSpPr>
        <p:spPr>
          <a:xfrm>
            <a:off x="277021" y="2106292"/>
            <a:ext cx="11655840" cy="2840637"/>
          </a:xfrm>
        </p:spPr>
        <p:txBody>
          <a:bodyPr anchor="ctr"/>
          <a:lstStyle>
            <a:lvl1pPr algn="ctr">
              <a:defRPr sz="8627" baseline="0">
                <a:solidFill>
                  <a:schemeClr val="accent6"/>
                </a:solidFill>
              </a:defRPr>
            </a:lvl1pPr>
          </a:lstStyle>
          <a:p>
            <a:r>
              <a:rPr lang="en-US"/>
              <a:t>Click to edit Master title style</a:t>
            </a:r>
          </a:p>
        </p:txBody>
      </p:sp>
    </p:spTree>
    <p:extLst>
      <p:ext uri="{BB962C8B-B14F-4D97-AF65-F5344CB8AC3E}">
        <p14:creationId xmlns:p14="http://schemas.microsoft.com/office/powerpoint/2010/main" val="26307788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g Idea on Blue">
    <p:spTree>
      <p:nvGrpSpPr>
        <p:cNvPr id="1" name=""/>
        <p:cNvGrpSpPr/>
        <p:nvPr/>
      </p:nvGrpSpPr>
      <p:grpSpPr>
        <a:xfrm>
          <a:off x="0" y="0"/>
          <a:ext cx="0" cy="0"/>
          <a:chOff x="0" y="0"/>
          <a:chExt cx="0" cy="0"/>
        </a:xfrm>
      </p:grpSpPr>
      <p:sp>
        <p:nvSpPr>
          <p:cNvPr id="3" name="Title 1"/>
          <p:cNvSpPr>
            <a:spLocks noGrp="1"/>
          </p:cNvSpPr>
          <p:nvPr>
            <p:ph type="title"/>
          </p:nvPr>
        </p:nvSpPr>
        <p:spPr>
          <a:xfrm>
            <a:off x="277021" y="2106292"/>
            <a:ext cx="11655840" cy="2840637"/>
          </a:xfrm>
        </p:spPr>
        <p:txBody>
          <a:bodyPr anchor="ctr"/>
          <a:lstStyle>
            <a:lvl1pPr algn="ctr">
              <a:defRPr sz="8627" baseline="0">
                <a:gradFill>
                  <a:gsLst>
                    <a:gs pos="13139">
                      <a:srgbClr val="FFFFFF"/>
                    </a:gs>
                    <a:gs pos="45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451786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277021" y="2383023"/>
            <a:ext cx="11653523" cy="995838"/>
          </a:xfrm>
        </p:spPr>
        <p:txBody>
          <a:bodyPr/>
          <a:lstStyle>
            <a:lvl1pPr marL="0" indent="0">
              <a:buNone/>
              <a:defRPr sz="5294" b="0">
                <a:gradFill>
                  <a:gsLst>
                    <a:gs pos="3333">
                      <a:schemeClr val="tx1"/>
                    </a:gs>
                    <a:gs pos="39000">
                      <a:schemeClr val="tx1"/>
                    </a:gs>
                  </a:gsLst>
                  <a:lin ang="5400000" scaled="0"/>
                </a:gradFill>
                <a:latin typeface="+mj-lt"/>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solidFill>
                  <a:schemeClr val="accent1"/>
                </a:solidFill>
              </a:defRPr>
            </a:lvl1pPr>
          </a:lstStyle>
          <a:p>
            <a:r>
              <a:rPr lang="en-US"/>
              <a:t>Click to edit Master title style</a:t>
            </a:r>
          </a:p>
        </p:txBody>
      </p:sp>
      <p:grpSp>
        <p:nvGrpSpPr>
          <p:cNvPr id="5" name="Group 4"/>
          <p:cNvGrpSpPr/>
          <p:nvPr userDrawn="1"/>
        </p:nvGrpSpPr>
        <p:grpSpPr>
          <a:xfrm>
            <a:off x="-22429" y="5562600"/>
            <a:ext cx="12192000" cy="1048992"/>
            <a:chOff x="0" y="1288268"/>
            <a:chExt cx="12192000" cy="1048992"/>
          </a:xfrm>
        </p:grpSpPr>
        <p:cxnSp>
          <p:nvCxnSpPr>
            <p:cNvPr id="6" name="Straight Connector 5"/>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6932193" y="1288268"/>
              <a:ext cx="4949205" cy="1048992"/>
              <a:chOff x="309711" y="1378337"/>
              <a:chExt cx="11361698" cy="2408129"/>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9" name="Group 8"/>
              <p:cNvGrpSpPr/>
              <p:nvPr/>
            </p:nvGrpSpPr>
            <p:grpSpPr>
              <a:xfrm>
                <a:off x="7499238" y="1556992"/>
                <a:ext cx="1828800" cy="1828800"/>
                <a:chOff x="7499238" y="1556992"/>
                <a:chExt cx="1828800" cy="1828800"/>
              </a:xfrm>
            </p:grpSpPr>
            <p:sp>
              <p:nvSpPr>
                <p:cNvPr id="19" name="Oval 18"/>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bwMode="black">
                <a:xfrm>
                  <a:off x="8206169" y="2012805"/>
                  <a:ext cx="517912" cy="999201"/>
                  <a:chOff x="3360738" y="989012"/>
                  <a:chExt cx="746125" cy="1439864"/>
                </a:xfrm>
              </p:grpSpPr>
              <p:sp>
                <p:nvSpPr>
                  <p:cNvPr id="21"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10" name="Group 9"/>
              <p:cNvGrpSpPr/>
              <p:nvPr/>
            </p:nvGrpSpPr>
            <p:grpSpPr>
              <a:xfrm>
                <a:off x="9842609" y="1556992"/>
                <a:ext cx="1828800" cy="1828800"/>
                <a:chOff x="9842609" y="1556992"/>
                <a:chExt cx="1828800" cy="1828800"/>
              </a:xfrm>
            </p:grpSpPr>
            <p:sp>
              <p:nvSpPr>
                <p:cNvPr id="17" name="Oval 16"/>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11" name="Group 10"/>
              <p:cNvGrpSpPr/>
              <p:nvPr/>
            </p:nvGrpSpPr>
            <p:grpSpPr>
              <a:xfrm>
                <a:off x="2777679" y="1556992"/>
                <a:ext cx="1898474" cy="1828800"/>
                <a:chOff x="2777679" y="1556992"/>
                <a:chExt cx="1898474" cy="1828800"/>
              </a:xfrm>
            </p:grpSpPr>
            <p:sp>
              <p:nvSpPr>
                <p:cNvPr id="15" name="Oval 14"/>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12" name="Group 11"/>
              <p:cNvGrpSpPr/>
              <p:nvPr/>
            </p:nvGrpSpPr>
            <p:grpSpPr>
              <a:xfrm>
                <a:off x="5155867" y="1556992"/>
                <a:ext cx="1828800" cy="1828800"/>
                <a:chOff x="5155867" y="1556992"/>
                <a:chExt cx="1828800" cy="1828800"/>
              </a:xfrm>
            </p:grpSpPr>
            <p:sp>
              <p:nvSpPr>
                <p:cNvPr id="13" name="Oval 12"/>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15935430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on Blue">
    <p:spTree>
      <p:nvGrpSpPr>
        <p:cNvPr id="1" name=""/>
        <p:cNvGrpSpPr/>
        <p:nvPr/>
      </p:nvGrpSpPr>
      <p:grpSpPr>
        <a:xfrm>
          <a:off x="0" y="0"/>
          <a:ext cx="0" cy="0"/>
          <a:chOff x="0" y="0"/>
          <a:chExt cx="0" cy="0"/>
        </a:xfrm>
      </p:grpSpPr>
      <p:grpSp>
        <p:nvGrpSpPr>
          <p:cNvPr id="2" name="Group 1"/>
          <p:cNvGrpSpPr/>
          <p:nvPr userDrawn="1"/>
        </p:nvGrpSpPr>
        <p:grpSpPr>
          <a:xfrm>
            <a:off x="-22429" y="5562600"/>
            <a:ext cx="12192000" cy="1048992"/>
            <a:chOff x="0" y="1288268"/>
            <a:chExt cx="12192000" cy="1048992"/>
          </a:xfrm>
        </p:grpSpPr>
        <p:cxnSp>
          <p:nvCxnSpPr>
            <p:cNvPr id="3" name="Straight Connector 2"/>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932193" y="1288268"/>
              <a:ext cx="4949205" cy="1048992"/>
              <a:chOff x="309711" y="1378337"/>
              <a:chExt cx="11361698" cy="240812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6" name="Group 5"/>
              <p:cNvGrpSpPr/>
              <p:nvPr/>
            </p:nvGrpSpPr>
            <p:grpSpPr>
              <a:xfrm>
                <a:off x="7499238" y="1556992"/>
                <a:ext cx="1828800" cy="1828800"/>
                <a:chOff x="7499238" y="1556992"/>
                <a:chExt cx="1828800" cy="1828800"/>
              </a:xfrm>
            </p:grpSpPr>
            <p:sp>
              <p:nvSpPr>
                <p:cNvPr id="16" name="Oval 15"/>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bwMode="black">
                <a:xfrm>
                  <a:off x="8206169" y="2012805"/>
                  <a:ext cx="517912" cy="999201"/>
                  <a:chOff x="3360738" y="989012"/>
                  <a:chExt cx="746125" cy="1439864"/>
                </a:xfrm>
              </p:grpSpPr>
              <p:sp>
                <p:nvSpPr>
                  <p:cNvPr id="18"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7" name="Group 6"/>
              <p:cNvGrpSpPr/>
              <p:nvPr/>
            </p:nvGrpSpPr>
            <p:grpSpPr>
              <a:xfrm>
                <a:off x="9842609" y="1556992"/>
                <a:ext cx="1828800" cy="1828800"/>
                <a:chOff x="9842609" y="1556992"/>
                <a:chExt cx="1828800" cy="1828800"/>
              </a:xfrm>
            </p:grpSpPr>
            <p:sp>
              <p:nvSpPr>
                <p:cNvPr id="14" name="Oval 13"/>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8" name="Group 7"/>
              <p:cNvGrpSpPr/>
              <p:nvPr/>
            </p:nvGrpSpPr>
            <p:grpSpPr>
              <a:xfrm>
                <a:off x="2777679" y="1556992"/>
                <a:ext cx="1898474" cy="1828800"/>
                <a:chOff x="2777679" y="1556992"/>
                <a:chExt cx="1898474" cy="1828800"/>
              </a:xfrm>
            </p:grpSpPr>
            <p:sp>
              <p:nvSpPr>
                <p:cNvPr id="12" name="Oval 11"/>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9" name="Group 8"/>
              <p:cNvGrpSpPr/>
              <p:nvPr/>
            </p:nvGrpSpPr>
            <p:grpSpPr>
              <a:xfrm>
                <a:off x="5155867" y="1556992"/>
                <a:ext cx="1828800" cy="1828800"/>
                <a:chOff x="5155867" y="1556992"/>
                <a:chExt cx="1828800" cy="1828800"/>
              </a:xfrm>
            </p:grpSpPr>
            <p:sp>
              <p:nvSpPr>
                <p:cNvPr id="10" name="Oval 9"/>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388199586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on Light Purple">
    <p:spTree>
      <p:nvGrpSpPr>
        <p:cNvPr id="1" name=""/>
        <p:cNvGrpSpPr/>
        <p:nvPr/>
      </p:nvGrpSpPr>
      <p:grpSpPr>
        <a:xfrm>
          <a:off x="0" y="0"/>
          <a:ext cx="0" cy="0"/>
          <a:chOff x="0" y="0"/>
          <a:chExt cx="0" cy="0"/>
        </a:xfrm>
      </p:grpSpPr>
      <p:grpSp>
        <p:nvGrpSpPr>
          <p:cNvPr id="2" name="Group 1"/>
          <p:cNvGrpSpPr/>
          <p:nvPr userDrawn="1"/>
        </p:nvGrpSpPr>
        <p:grpSpPr>
          <a:xfrm>
            <a:off x="-22429" y="5732808"/>
            <a:ext cx="12192000" cy="1048992"/>
            <a:chOff x="0" y="1288268"/>
            <a:chExt cx="12192000" cy="1048992"/>
          </a:xfrm>
        </p:grpSpPr>
        <p:cxnSp>
          <p:nvCxnSpPr>
            <p:cNvPr id="3" name="Straight Connector 2"/>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932193" y="1288268"/>
              <a:ext cx="4949205" cy="1048992"/>
              <a:chOff x="309711" y="1378337"/>
              <a:chExt cx="11361698" cy="240812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6" name="Group 5"/>
              <p:cNvGrpSpPr/>
              <p:nvPr/>
            </p:nvGrpSpPr>
            <p:grpSpPr>
              <a:xfrm>
                <a:off x="7499238" y="1556992"/>
                <a:ext cx="1828800" cy="1828800"/>
                <a:chOff x="7499238" y="1556992"/>
                <a:chExt cx="1828800" cy="1828800"/>
              </a:xfrm>
            </p:grpSpPr>
            <p:sp>
              <p:nvSpPr>
                <p:cNvPr id="16" name="Oval 15"/>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bwMode="black">
                <a:xfrm>
                  <a:off x="8206169" y="2012805"/>
                  <a:ext cx="517912" cy="999201"/>
                  <a:chOff x="3360738" y="989012"/>
                  <a:chExt cx="746125" cy="1439864"/>
                </a:xfrm>
              </p:grpSpPr>
              <p:sp>
                <p:nvSpPr>
                  <p:cNvPr id="18"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7" name="Group 6"/>
              <p:cNvGrpSpPr/>
              <p:nvPr/>
            </p:nvGrpSpPr>
            <p:grpSpPr>
              <a:xfrm>
                <a:off x="9842609" y="1556992"/>
                <a:ext cx="1828800" cy="1828800"/>
                <a:chOff x="9842609" y="1556992"/>
                <a:chExt cx="1828800" cy="1828800"/>
              </a:xfrm>
            </p:grpSpPr>
            <p:sp>
              <p:nvSpPr>
                <p:cNvPr id="14" name="Oval 13"/>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8" name="Group 7"/>
              <p:cNvGrpSpPr/>
              <p:nvPr/>
            </p:nvGrpSpPr>
            <p:grpSpPr>
              <a:xfrm>
                <a:off x="2777679" y="1556992"/>
                <a:ext cx="1898474" cy="1828800"/>
                <a:chOff x="2777679" y="1556992"/>
                <a:chExt cx="1898474" cy="1828800"/>
              </a:xfrm>
            </p:grpSpPr>
            <p:sp>
              <p:nvSpPr>
                <p:cNvPr id="12" name="Oval 11"/>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9" name="Group 8"/>
              <p:cNvGrpSpPr/>
              <p:nvPr/>
            </p:nvGrpSpPr>
            <p:grpSpPr>
              <a:xfrm>
                <a:off x="5155867" y="1556992"/>
                <a:ext cx="1828800" cy="1828800"/>
                <a:chOff x="5155867" y="1556992"/>
                <a:chExt cx="1828800" cy="1828800"/>
              </a:xfrm>
            </p:grpSpPr>
            <p:sp>
              <p:nvSpPr>
                <p:cNvPr id="10" name="Oval 9"/>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10252501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on Purple">
    <p:spTree>
      <p:nvGrpSpPr>
        <p:cNvPr id="1" name=""/>
        <p:cNvGrpSpPr/>
        <p:nvPr/>
      </p:nvGrpSpPr>
      <p:grpSpPr>
        <a:xfrm>
          <a:off x="0" y="0"/>
          <a:ext cx="0" cy="0"/>
          <a:chOff x="0" y="0"/>
          <a:chExt cx="0" cy="0"/>
        </a:xfrm>
      </p:grpSpPr>
      <p:grpSp>
        <p:nvGrpSpPr>
          <p:cNvPr id="2" name="Group 1"/>
          <p:cNvGrpSpPr/>
          <p:nvPr userDrawn="1"/>
        </p:nvGrpSpPr>
        <p:grpSpPr>
          <a:xfrm>
            <a:off x="-22429" y="5562600"/>
            <a:ext cx="12192000" cy="1048992"/>
            <a:chOff x="0" y="1288268"/>
            <a:chExt cx="12192000" cy="1048992"/>
          </a:xfrm>
        </p:grpSpPr>
        <p:cxnSp>
          <p:nvCxnSpPr>
            <p:cNvPr id="3" name="Straight Connector 2"/>
            <p:cNvCxnSpPr/>
            <p:nvPr/>
          </p:nvCxnSpPr>
          <p:spPr>
            <a:xfrm flipH="1" flipV="1">
              <a:off x="0" y="1798477"/>
              <a:ext cx="12192000" cy="28575"/>
            </a:xfrm>
            <a:prstGeom prst="line">
              <a:avLst/>
            </a:prstGeom>
            <a:ln w="28575">
              <a:solidFill>
                <a:srgbClr val="007CDF"/>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932193" y="1288268"/>
              <a:ext cx="4949205" cy="1048992"/>
              <a:chOff x="309711" y="1378337"/>
              <a:chExt cx="11361698" cy="240812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9711" y="1378337"/>
                <a:ext cx="2158171" cy="2408129"/>
              </a:xfrm>
              <a:prstGeom prst="rect">
                <a:avLst/>
              </a:prstGeom>
            </p:spPr>
          </p:pic>
          <p:grpSp>
            <p:nvGrpSpPr>
              <p:cNvPr id="6" name="Group 5"/>
              <p:cNvGrpSpPr/>
              <p:nvPr/>
            </p:nvGrpSpPr>
            <p:grpSpPr>
              <a:xfrm>
                <a:off x="7499238" y="1556992"/>
                <a:ext cx="1828800" cy="1828800"/>
                <a:chOff x="7499238" y="1556992"/>
                <a:chExt cx="1828800" cy="1828800"/>
              </a:xfrm>
            </p:grpSpPr>
            <p:sp>
              <p:nvSpPr>
                <p:cNvPr id="16" name="Oval 15"/>
                <p:cNvSpPr/>
                <p:nvPr/>
              </p:nvSpPr>
              <p:spPr>
                <a:xfrm>
                  <a:off x="7499238" y="1556992"/>
                  <a:ext cx="1828800" cy="1828800"/>
                </a:xfrm>
                <a:prstGeom prst="ellipse">
                  <a:avLst/>
                </a:prstGeom>
                <a:solidFill>
                  <a:srgbClr val="67F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bwMode="black">
                <a:xfrm>
                  <a:off x="8206169" y="2012805"/>
                  <a:ext cx="517912" cy="999201"/>
                  <a:chOff x="3360738" y="989012"/>
                  <a:chExt cx="746125" cy="1439864"/>
                </a:xfrm>
              </p:grpSpPr>
              <p:sp>
                <p:nvSpPr>
                  <p:cNvPr id="18"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7" name="Group 6"/>
              <p:cNvGrpSpPr/>
              <p:nvPr/>
            </p:nvGrpSpPr>
            <p:grpSpPr>
              <a:xfrm>
                <a:off x="9842609" y="1556992"/>
                <a:ext cx="1828800" cy="1828800"/>
                <a:chOff x="9842609" y="1556992"/>
                <a:chExt cx="1828800" cy="1828800"/>
              </a:xfrm>
            </p:grpSpPr>
            <p:sp>
              <p:nvSpPr>
                <p:cNvPr id="14" name="Oval 13"/>
                <p:cNvSpPr/>
                <p:nvPr/>
              </p:nvSpPr>
              <p:spPr>
                <a:xfrm>
                  <a:off x="9842609" y="1556992"/>
                  <a:ext cx="1828800" cy="1828800"/>
                </a:xfrm>
                <a:prstGeom prst="ellipse">
                  <a:avLst/>
                </a:prstGeom>
                <a:solidFill>
                  <a:srgbClr val="15C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5"/>
                <p:cNvSpPr>
                  <a:spLocks noChangeAspect="1" noEditPoints="1"/>
                </p:cNvSpPr>
                <p:nvPr/>
              </p:nvSpPr>
              <p:spPr bwMode="black">
                <a:xfrm>
                  <a:off x="10371909" y="2140755"/>
                  <a:ext cx="770199" cy="75644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FFFFFF"/>
                </a:solidFill>
                <a:ln>
                  <a:noFill/>
                </a:ln>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nvGrpSpPr>
              <p:cNvPr id="8" name="Group 7"/>
              <p:cNvGrpSpPr/>
              <p:nvPr/>
            </p:nvGrpSpPr>
            <p:grpSpPr>
              <a:xfrm>
                <a:off x="2777679" y="1556992"/>
                <a:ext cx="1898474" cy="1828800"/>
                <a:chOff x="2777679" y="1556992"/>
                <a:chExt cx="1898474" cy="1828800"/>
              </a:xfrm>
            </p:grpSpPr>
            <p:sp>
              <p:nvSpPr>
                <p:cNvPr id="12" name="Oval 11"/>
                <p:cNvSpPr/>
                <p:nvPr/>
              </p:nvSpPr>
              <p:spPr>
                <a:xfrm>
                  <a:off x="2812496" y="1556992"/>
                  <a:ext cx="1828800" cy="1828800"/>
                </a:xfrm>
                <a:prstGeom prst="ellipse">
                  <a:avLst/>
                </a:prstGeom>
                <a:solidFill>
                  <a:srgbClr val="2C9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7679" y="1909716"/>
                  <a:ext cx="1898474" cy="1237281"/>
                </a:xfrm>
                <a:prstGeom prst="rect">
                  <a:avLst/>
                </a:prstGeom>
              </p:spPr>
            </p:pic>
          </p:grpSp>
          <p:grpSp>
            <p:nvGrpSpPr>
              <p:cNvPr id="9" name="Group 8"/>
              <p:cNvGrpSpPr/>
              <p:nvPr/>
            </p:nvGrpSpPr>
            <p:grpSpPr>
              <a:xfrm>
                <a:off x="5155867" y="1556992"/>
                <a:ext cx="1828800" cy="1828800"/>
                <a:chOff x="5155867" y="1556992"/>
                <a:chExt cx="1828800" cy="1828800"/>
              </a:xfrm>
            </p:grpSpPr>
            <p:sp>
              <p:nvSpPr>
                <p:cNvPr id="10" name="Oval 9"/>
                <p:cNvSpPr/>
                <p:nvPr/>
              </p:nvSpPr>
              <p:spPr>
                <a:xfrm>
                  <a:off x="5155867" y="1556992"/>
                  <a:ext cx="1828800" cy="1828800"/>
                </a:xfrm>
                <a:prstGeom prst="ellipse">
                  <a:avLst/>
                </a:prstGeom>
                <a:solidFill>
                  <a:srgbClr val="13D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a:spLocks noEditPoints="1"/>
                </p:cNvSpPr>
                <p:nvPr/>
              </p:nvSpPr>
              <p:spPr bwMode="black">
                <a:xfrm>
                  <a:off x="5642615" y="2117724"/>
                  <a:ext cx="855303" cy="77997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spTree>
    <p:extLst>
      <p:ext uri="{BB962C8B-B14F-4D97-AF65-F5344CB8AC3E}">
        <p14:creationId xmlns:p14="http://schemas.microsoft.com/office/powerpoint/2010/main" val="30867479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bwMode="white">
          <a:xfrm>
            <a:off x="269239" y="2092120"/>
            <a:ext cx="11653523" cy="422477"/>
          </a:xfrm>
          <a:prstGeom prst="rect">
            <a:avLst/>
          </a:prstGeom>
        </p:spPr>
        <p:txBody>
          <a:bodyPr/>
          <a:lstStyle>
            <a:lvl1pPr marL="284790" indent="-284790">
              <a:buClrTx/>
              <a:buSzPct val="90000"/>
              <a:buFont typeface="Wingdings" panose="05000000000000000000" pitchFamily="2" charset="2"/>
              <a:buChar char="§"/>
              <a:defRPr sz="1568">
                <a:solidFill>
                  <a:schemeClr val="bg1"/>
                </a:solidFill>
                <a:latin typeface="Segoe UI" pitchFamily="34" charset="0"/>
                <a:ea typeface="Segoe UI" pitchFamily="34" charset="0"/>
                <a:cs typeface="Segoe UI" pitchFamily="34" charset="0"/>
              </a:defRPr>
            </a:lvl1pPr>
            <a:lvl2pPr marL="560241" indent="-275453">
              <a:buClrTx/>
              <a:buSzPct val="90000"/>
              <a:buFont typeface="Arial" pitchFamily="34" charset="0"/>
              <a:buChar char="•"/>
              <a:defRPr sz="1568">
                <a:solidFill>
                  <a:schemeClr val="bg1"/>
                </a:solidFill>
                <a:latin typeface="Segoe UI" pitchFamily="34" charset="0"/>
                <a:ea typeface="Segoe UI" pitchFamily="34" charset="0"/>
                <a:cs typeface="Segoe UI" pitchFamily="34" charset="0"/>
              </a:defRPr>
            </a:lvl2pPr>
            <a:lvl3pPr marL="845031" indent="-284790">
              <a:buClrTx/>
              <a:buSzPct val="90000"/>
              <a:buFont typeface="Arial" pitchFamily="34" charset="0"/>
              <a:buChar char="–"/>
              <a:defRPr sz="1568">
                <a:solidFill>
                  <a:schemeClr val="bg1"/>
                </a:solidFill>
                <a:latin typeface="Segoe UI" pitchFamily="34" charset="0"/>
                <a:ea typeface="Segoe UI" pitchFamily="34" charset="0"/>
                <a:cs typeface="Segoe UI" pitchFamily="34" charset="0"/>
              </a:defRPr>
            </a:lvl3pPr>
            <a:lvl4pPr marL="1069128" indent="-224097">
              <a:buClrTx/>
              <a:buSzPct val="90000"/>
              <a:buFont typeface="Wingdings" panose="05000000000000000000" pitchFamily="2" charset="2"/>
              <a:buChar char="§"/>
              <a:defRPr sz="1568">
                <a:solidFill>
                  <a:schemeClr val="bg1"/>
                </a:solidFill>
                <a:latin typeface="Segoe UI" pitchFamily="34" charset="0"/>
                <a:ea typeface="Segoe UI" pitchFamily="34" charset="0"/>
                <a:cs typeface="Segoe UI" pitchFamily="34" charset="0"/>
              </a:defRPr>
            </a:lvl4pPr>
            <a:lvl5pPr marL="1293225" indent="-224097">
              <a:buClrTx/>
              <a:buSzPct val="90000"/>
              <a:buFont typeface="Wingdings" panose="05000000000000000000" pitchFamily="2" charset="2"/>
              <a:buChar char="§"/>
              <a:defRPr sz="1961">
                <a:solidFill>
                  <a:schemeClr val="bg1"/>
                </a:solidFill>
                <a:latin typeface="Segoe UI" pitchFamily="34" charset="0"/>
                <a:ea typeface="Segoe UI" pitchFamily="34" charset="0"/>
                <a:cs typeface="Segoe UI" pitchFamily="34" charset="0"/>
              </a:defRPr>
            </a:lvl5pPr>
          </a:lstStyle>
          <a:p>
            <a:pPr lvl="0"/>
            <a:r>
              <a:rPr lang="en-US"/>
              <a:t>Click to edit Master text styles</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505050"/>
          </a:solidFill>
        </p:spPr>
        <p:txBody>
          <a:bodyPr wrap="square" lIns="155457" tIns="77729" rIns="155457" bIns="77729" anchor="b" anchorCtr="0">
            <a:noAutofit/>
          </a:bodyPr>
          <a:lstStyle>
            <a:lvl1pPr algn="r">
              <a:buFont typeface="Arial" pitchFamily="34" charset="0"/>
              <a:buNone/>
              <a:defRPr sz="3627" spc="-50" baseline="0">
                <a:solidFill>
                  <a:srgbClr val="FFFFFF"/>
                </a:solidFill>
                <a:effectLst/>
                <a:latin typeface="Segoe UI" pitchFamily="34" charset="0"/>
                <a:ea typeface="Segoe UI" pitchFamily="34" charset="0"/>
                <a:cs typeface="Segoe UI" pitchFamily="34" charset="0"/>
              </a:defRPr>
            </a:lvl1pPr>
          </a:lstStyle>
          <a:p>
            <a:pPr lvl="0"/>
            <a:r>
              <a:rPr lang="en-US"/>
              <a:t>Next:</a:t>
            </a:r>
          </a:p>
        </p:txBody>
      </p:sp>
      <p:sp>
        <p:nvSpPr>
          <p:cNvPr id="5" name="Title 2"/>
          <p:cNvSpPr>
            <a:spLocks noGrp="1"/>
          </p:cNvSpPr>
          <p:nvPr>
            <p:ph type="title"/>
          </p:nvPr>
        </p:nvSpPr>
        <p:spPr bwMode="white">
          <a:xfrm>
            <a:off x="269240" y="289511"/>
            <a:ext cx="11655840" cy="899665"/>
          </a:xfrm>
        </p:spPr>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248584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3"/>
            <a:ext cx="3223868"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a:gradFill>
                  <a:gsLst>
                    <a:gs pos="0">
                      <a:srgbClr val="505050"/>
                    </a:gs>
                    <a:gs pos="100000">
                      <a:srgbClr val="505050"/>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13924" eaLnBrk="0" fontAlgn="base" hangingPunct="0"/>
            <a:r>
              <a:rPr lang="en-US" sz="686">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726607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rgbClr val="002060"/>
          </a:solidFill>
          <a:ln w="12700" cap="flat" cmpd="sng" algn="ctr">
            <a:noFill/>
            <a:prstDash val="solid"/>
            <a:miter lim="800000"/>
          </a:ln>
          <a:effectLst/>
        </p:spPr>
        <p:txBody>
          <a:bodyPr rtlCol="0" anchor="ctr"/>
          <a:lstStyle/>
          <a:p>
            <a:pPr algn="ctr"/>
            <a:endParaRPr lang="en-US" kern="0">
              <a:solidFill>
                <a:prstClr val="white"/>
              </a:solidFill>
            </a:endParaRPr>
          </a:p>
        </p:txBody>
      </p:sp>
      <p:sp>
        <p:nvSpPr>
          <p:cNvPr id="3" name="Content Placeholder 2"/>
          <p:cNvSpPr>
            <a:spLocks noGrp="1"/>
          </p:cNvSpPr>
          <p:nvPr>
            <p:ph idx="1"/>
          </p:nvPr>
        </p:nvSpPr>
        <p:spPr>
          <a:xfrm>
            <a:off x="838200" y="1825625"/>
            <a:ext cx="10515600" cy="4351338"/>
          </a:xfrm>
          <a:prstGeom prst="rect">
            <a:avLst/>
          </a:prstGeom>
        </p:spPr>
        <p:txBody>
          <a:bodyPr/>
          <a:lstStyle>
            <a:lvl1pPr marL="228600" indent="-228600">
              <a:buFont typeface="Wingdings" panose="05000000000000000000" pitchFamily="2" charset="2"/>
              <a:buChar char="§"/>
              <a:defRPr>
                <a:latin typeface="Segoe UI" panose="020B0502040204020203" pitchFamily="34" charset="0"/>
                <a:cs typeface="Segoe UI" panose="020B0502040204020203" pitchFamily="34" charset="0"/>
              </a:defRPr>
            </a:lvl1pPr>
            <a:lvl2pPr marL="685800" indent="-228600">
              <a:buFont typeface="Wingdings" panose="05000000000000000000" pitchFamily="2" charset="2"/>
              <a:buChar char="§"/>
              <a:defRPr>
                <a:latin typeface="Segoe UI" panose="020B0502040204020203" pitchFamily="34" charset="0"/>
                <a:cs typeface="Segoe UI" panose="020B0502040204020203" pitchFamily="34" charset="0"/>
              </a:defRPr>
            </a:lvl2pPr>
            <a:lvl3pPr marL="1143000" indent="-228600">
              <a:buFont typeface="Wingdings" panose="05000000000000000000" pitchFamily="2" charset="2"/>
              <a:buChar char="§"/>
              <a:defRPr>
                <a:latin typeface="Segoe UI" panose="020B0502040204020203" pitchFamily="34" charset="0"/>
                <a:cs typeface="Segoe UI" panose="020B0502040204020203" pitchFamily="34" charset="0"/>
              </a:defRPr>
            </a:lvl3pPr>
            <a:lvl4pPr marL="1600200" indent="-228600">
              <a:buFont typeface="Wingdings" panose="05000000000000000000" pitchFamily="2" charset="2"/>
              <a:buChar char="§"/>
              <a:defRPr>
                <a:latin typeface="Segoe UI" panose="020B0502040204020203" pitchFamily="34" charset="0"/>
                <a:cs typeface="Segoe UI" panose="020B0502040204020203" pitchFamily="34" charset="0"/>
              </a:defRPr>
            </a:lvl4pPr>
            <a:lvl5pPr marL="2057400" indent="-228600">
              <a:buFont typeface="Wingdings" panose="05000000000000000000" pitchFamily="2" charset="2"/>
              <a:buChar cha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12"/>
          </p:nvPr>
        </p:nvSpPr>
        <p:spPr>
          <a:xfrm>
            <a:off x="9410705" y="6477378"/>
            <a:ext cx="2743200" cy="365125"/>
          </a:xfrm>
          <a:prstGeom prst="rect">
            <a:avLst/>
          </a:prstGeom>
        </p:spPr>
        <p:txBody>
          <a:bodyPr/>
          <a:lstStyle>
            <a:lvl1pPr>
              <a:defRPr>
                <a:latin typeface="Segoe UI" panose="020B0502040204020203" pitchFamily="34" charset="0"/>
                <a:cs typeface="Segoe UI" panose="020B0502040204020203" pitchFamily="34" charset="0"/>
              </a:defRPr>
            </a:lvl1pPr>
          </a:lstStyle>
          <a:p>
            <a:fld id="{114FF349-2143-426B-B8CB-94B0C3CE38BC}" type="slidenum">
              <a:rPr lang="en-US" smtClean="0">
                <a:solidFill>
                  <a:prstClr val="black">
                    <a:tint val="75000"/>
                  </a:prstClr>
                </a:solidFill>
              </a:rPr>
              <a:pPr/>
              <a:t>‹#›</a:t>
            </a:fld>
            <a:endParaRPr lang="en-US">
              <a:solidFill>
                <a:prstClr val="black">
                  <a:tint val="75000"/>
                </a:prstClr>
              </a:solidFill>
            </a:endParaRPr>
          </a:p>
        </p:txBody>
      </p:sp>
      <p:sp>
        <p:nvSpPr>
          <p:cNvPr id="6" name="Title Placeholder 2"/>
          <p:cNvSpPr>
            <a:spLocks noGrp="1"/>
          </p:cNvSpPr>
          <p:nvPr>
            <p:ph type="title"/>
          </p:nvPr>
        </p:nvSpPr>
        <p:spPr>
          <a:xfrm>
            <a:off x="609600" y="136525"/>
            <a:ext cx="11118222" cy="914400"/>
          </a:xfrm>
          <a:prstGeom prst="rect">
            <a:avLst/>
          </a:prstGeom>
        </p:spPr>
        <p:txBody>
          <a:bodyPr vert="horz" lIns="91440" tIns="45720" rIns="91440" bIns="45720" rtlCol="0" anchor="ctr">
            <a:noAutofit/>
          </a:bodyPr>
          <a:lstStyle/>
          <a:p>
            <a:r>
              <a:rPr lang="en-US"/>
              <a:t>Click to edit Master title style</a:t>
            </a:r>
          </a:p>
        </p:txBody>
      </p:sp>
    </p:spTree>
    <p:extLst>
      <p:ext uri="{BB962C8B-B14F-4D97-AF65-F5344CB8AC3E}">
        <p14:creationId xmlns:p14="http://schemas.microsoft.com/office/powerpoint/2010/main" val="104643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10422714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Title &amp; 2-color Non-bulleted text">
    <p:bg>
      <p:bgPr>
        <a:solidFill>
          <a:schemeClr val="tx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177126"/>
          </a:xfrm>
          <a:prstGeom prst="rect">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584462" y="289511"/>
            <a:ext cx="11340618" cy="899665"/>
          </a:xfrm>
        </p:spPr>
        <p:txBody>
          <a:bodyPr/>
          <a:lstStyle>
            <a:lvl1pPr>
              <a:defRPr sz="40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2006575"/>
          </a:xfrm>
        </p:spPr>
        <p:txBody>
          <a:bodyPr/>
          <a:lstStyle>
            <a:lvl1pPr marL="0" indent="0">
              <a:buNone/>
              <a:defRPr sz="4000">
                <a:solidFill>
                  <a:srgbClr val="000000"/>
                </a:solidFill>
                <a:latin typeface="+mn-lt"/>
              </a:defRPr>
            </a:lvl1pPr>
            <a:lvl2pPr marL="0" indent="0">
              <a:buFontTx/>
              <a:buNone/>
              <a:defRPr sz="2000">
                <a:solidFill>
                  <a:srgbClr val="000000"/>
                </a:solidFill>
                <a:latin typeface="+mn-lt"/>
              </a:defRPr>
            </a:lvl2pPr>
            <a:lvl3pPr marL="224097" indent="0">
              <a:buNone/>
              <a:defRPr sz="2000">
                <a:solidFill>
                  <a:srgbClr val="000000"/>
                </a:solidFill>
                <a:latin typeface="+mn-lt"/>
              </a:defRPr>
            </a:lvl3pPr>
            <a:lvl4pPr marL="448193" indent="0">
              <a:buNone/>
              <a:defRPr sz="1800">
                <a:solidFill>
                  <a:srgbClr val="000000"/>
                </a:solidFill>
                <a:latin typeface="+mn-lt"/>
              </a:defRPr>
            </a:lvl4pPr>
            <a:lvl5pPr marL="672290" indent="0">
              <a:buNone/>
              <a:defRPr sz="18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1368586" y="6410572"/>
            <a:ext cx="830220" cy="436530"/>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7926EC7F-CF5C-48F7-AE01-C04176AA88D8}" type="slidenum">
              <a:rPr kumimoji="0" lang="en-US" sz="1000" b="0" i="0" u="none" strike="noStrike" kern="1200" cap="none" spc="0" normalizeH="0" baseline="0" noProof="0">
                <a:ln>
                  <a:noFill/>
                </a:ln>
                <a:solidFill>
                  <a:prstClr val="white">
                    <a:lumMod val="50000"/>
                  </a:prstClr>
                </a:solidFill>
                <a:effectLst/>
                <a:uLnTx/>
                <a:uFillTx/>
                <a:latin typeface="Segoe UI"/>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a:t>
            </a:fld>
            <a:endParaRPr kumimoji="0" lang="en-US" sz="1000" b="0" i="0" u="none" strike="noStrike" kern="1200" cap="none" spc="0" normalizeH="0" baseline="0" noProof="0" err="1">
              <a:ln>
                <a:noFill/>
              </a:ln>
              <a:solidFill>
                <a:prstClr val="white">
                  <a:lumMod val="50000"/>
                </a:prstClr>
              </a:solidFill>
              <a:effectLst/>
              <a:uLnTx/>
              <a:uFillTx/>
              <a:latin typeface="Segoe UI"/>
              <a:ea typeface="+mn-ea"/>
              <a:cs typeface="+mn-cs"/>
            </a:endParaRPr>
          </a:p>
        </p:txBody>
      </p:sp>
    </p:spTree>
    <p:extLst>
      <p:ext uri="{BB962C8B-B14F-4D97-AF65-F5344CB8AC3E}">
        <p14:creationId xmlns:p14="http://schemas.microsoft.com/office/powerpoint/2010/main" val="5982139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231246" y="825172"/>
            <a:ext cx="2689274" cy="5972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#hashtag</a:t>
            </a:r>
          </a:p>
        </p:txBody>
      </p:sp>
      <p:sp>
        <p:nvSpPr>
          <p:cNvPr id="15" name="Text Placeholder 4"/>
          <p:cNvSpPr>
            <a:spLocks noGrp="1"/>
          </p:cNvSpPr>
          <p:nvPr>
            <p:ph type="body" sz="quarter" idx="16" hasCustomPrompt="1"/>
          </p:nvPr>
        </p:nvSpPr>
        <p:spPr>
          <a:xfrm>
            <a:off x="8783003" y="299807"/>
            <a:ext cx="3137517" cy="5972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46144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2"/>
          </a:xfrm>
          <a:prstGeom prst="rect">
            <a:avLst/>
          </a:prstGeom>
        </p:spPr>
      </p:pic>
      <p:sp>
        <p:nvSpPr>
          <p:cNvPr id="4" name="Rectangle 3"/>
          <p:cNvSpPr/>
          <p:nvPr userDrawn="1"/>
        </p:nvSpPr>
        <p:spPr bwMode="auto">
          <a:xfrm>
            <a:off x="0" y="1"/>
            <a:ext cx="12192000" cy="6858001"/>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381" y="324824"/>
            <a:ext cx="2344575" cy="862560"/>
          </a:xfrm>
          <a:prstGeom prst="rect">
            <a:avLst/>
          </a:prstGeom>
        </p:spPr>
      </p:pic>
    </p:spTree>
    <p:extLst>
      <p:ext uri="{BB962C8B-B14F-4D97-AF65-F5344CB8AC3E}">
        <p14:creationId xmlns:p14="http://schemas.microsoft.com/office/powerpoint/2010/main" val="3473314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3" y="2"/>
            <a:ext cx="12193435" cy="6858000"/>
          </a:xfrm>
          <a:prstGeom prst="rect">
            <a:avLst/>
          </a:prstGeom>
        </p:spPr>
      </p:pic>
    </p:spTree>
    <p:extLst>
      <p:ext uri="{BB962C8B-B14F-4D97-AF65-F5344CB8AC3E}">
        <p14:creationId xmlns:p14="http://schemas.microsoft.com/office/powerpoint/2010/main" val="4085577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8437875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209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728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2145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967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35493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8498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78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237780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071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4433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76397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80937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3039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68247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7597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48410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096776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1270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173739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8531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Tree>
    <p:extLst>
      <p:ext uri="{BB962C8B-B14F-4D97-AF65-F5344CB8AC3E}">
        <p14:creationId xmlns:p14="http://schemas.microsoft.com/office/powerpoint/2010/main" val="40886931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5018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5FF77E-F5C5-4874-A3F3-83D5E99AC31D}"/>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99F8214-8A78-4CCE-8F9B-992AD1F41E2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617790D-ADE7-45F9-9D7B-7A7E4CC03FE6}"/>
              </a:ext>
            </a:extLst>
          </p:cNvPr>
          <p:cNvSpPr>
            <a:spLocks noGrp="1"/>
          </p:cNvSpPr>
          <p:nvPr>
            <p:ph type="dt" sz="half" idx="10"/>
          </p:nvPr>
        </p:nvSpPr>
        <p:spPr/>
        <p:txBody>
          <a:bodyPr/>
          <a:lstStyle/>
          <a:p>
            <a:fld id="{DFB89C6A-5A0E-439C-B420-E9B454755350}" type="datetimeFigureOut">
              <a:rPr lang="en-US" smtClean="0"/>
              <a:t>12/2/19</a:t>
            </a:fld>
            <a:endParaRPr lang="en-US"/>
          </a:p>
        </p:txBody>
      </p:sp>
      <p:sp>
        <p:nvSpPr>
          <p:cNvPr id="5" name="頁尾版面配置區 4">
            <a:extLst>
              <a:ext uri="{FF2B5EF4-FFF2-40B4-BE49-F238E27FC236}">
                <a16:creationId xmlns:a16="http://schemas.microsoft.com/office/drawing/2014/main" id="{0C9B6FA1-D51B-4064-B858-176FBB3BFC6F}"/>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7B2915-E18A-46B7-805B-ED16A49F118A}"/>
              </a:ext>
            </a:extLst>
          </p:cNvPr>
          <p:cNvSpPr>
            <a:spLocks noGrp="1"/>
          </p:cNvSpPr>
          <p:nvPr>
            <p:ph type="sldNum" sz="quarter" idx="12"/>
          </p:nvPr>
        </p:nvSpPr>
        <p:spPr/>
        <p:txBody>
          <a:bodyPr/>
          <a:lstStyle/>
          <a:p>
            <a:fld id="{5561D1D5-567B-461A-ADA3-0808148BE699}" type="slidenum">
              <a:rPr lang="en-US" smtClean="0"/>
              <a:t>‹#›</a:t>
            </a:fld>
            <a:endParaRPr lang="en-US"/>
          </a:p>
        </p:txBody>
      </p:sp>
    </p:spTree>
    <p:extLst>
      <p:ext uri="{BB962C8B-B14F-4D97-AF65-F5344CB8AC3E}">
        <p14:creationId xmlns:p14="http://schemas.microsoft.com/office/powerpoint/2010/main" val="29959994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3603D4F8-8367-4636-824B-9E57C35705E9}" type="datetime1">
              <a:rPr lang="zh-TW" altLang="en-US" smtClean="0"/>
              <a:t>2019/12/2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CB3097D-7378-41B3-83C5-71CE35C78799}" type="slidenum">
              <a:rPr lang="zh-TW" altLang="en-US" smtClean="0"/>
              <a:t>‹#›</a:t>
            </a:fld>
            <a:endParaRPr lang="zh-TW" altLang="en-US"/>
          </a:p>
        </p:txBody>
      </p:sp>
    </p:spTree>
    <p:extLst>
      <p:ext uri="{BB962C8B-B14F-4D97-AF65-F5344CB8AC3E}">
        <p14:creationId xmlns:p14="http://schemas.microsoft.com/office/powerpoint/2010/main" val="566155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3676"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1809269413"/>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590" y="0"/>
            <a:ext cx="12193588" cy="6858000"/>
          </a:xfrm>
          <a:prstGeom prst="rect">
            <a:avLst/>
          </a:prstGeom>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590" y="0"/>
            <a:ext cx="12193588" cy="6858000"/>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86451" y="-7263"/>
            <a:ext cx="1947103" cy="716042"/>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86451" y="-7263"/>
            <a:ext cx="1947103" cy="716042"/>
          </a:xfrm>
          <a:prstGeom prst="rect">
            <a:avLst/>
          </a:prstGeom>
        </p:spPr>
      </p:pic>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590" y="0"/>
            <a:ext cx="12193588" cy="6858000"/>
          </a:xfrm>
          <a:prstGeom prst="rect">
            <a:avLst/>
          </a:prstGeom>
        </p:spPr>
      </p:pic>
      <p:sp>
        <p:nvSpPr>
          <p:cNvPr id="14" name="Rectangle 13"/>
          <p:cNvSpPr/>
          <p:nvPr userDrawn="1"/>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86451" y="-7263"/>
            <a:ext cx="1947103" cy="716042"/>
          </a:xfrm>
          <a:prstGeom prst="rect">
            <a:avLst/>
          </a:prstGeom>
        </p:spPr>
      </p:pic>
      <p:pic>
        <p:nvPicPr>
          <p:cNvPr id="18" name="Picture 1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2108317774"/>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EXAMPLE ONLY: Title with photo">
    <p:bg>
      <p:bgPr>
        <a:solidFill>
          <a:schemeClr val="tx2"/>
        </a:solidFill>
        <a:effectLst/>
      </p:bgPr>
    </p:bg>
    <p:spTree>
      <p:nvGrpSpPr>
        <p:cNvPr id="1" name=""/>
        <p:cNvGrpSpPr/>
        <p:nvPr/>
      </p:nvGrpSpPr>
      <p:grpSpPr>
        <a:xfrm>
          <a:off x="0" y="0"/>
          <a:ext cx="0" cy="0"/>
          <a:chOff x="0" y="0"/>
          <a:chExt cx="0" cy="0"/>
        </a:xfrm>
      </p:grpSpPr>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12908" y="314470"/>
            <a:ext cx="1947103" cy="716043"/>
          </a:xfrm>
          <a:prstGeom prst="rect">
            <a:avLst/>
          </a:prstGeom>
        </p:spPr>
      </p:pic>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39" y="200779"/>
            <a:ext cx="1947103" cy="716042"/>
          </a:xfrm>
          <a:prstGeom prst="rect">
            <a:avLst/>
          </a:prstGeom>
        </p:spPr>
      </p:pic>
      <p:sp>
        <p:nvSpPr>
          <p:cNvPr id="17" name="Rectangle 16"/>
          <p:cNvSpPr/>
          <p:nvPr userDrawn="1"/>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2" name="Group 181"/>
          <p:cNvGrpSpPr/>
          <p:nvPr userDrawn="1"/>
        </p:nvGrpSpPr>
        <p:grpSpPr>
          <a:xfrm>
            <a:off x="6264946" y="1087084"/>
            <a:ext cx="5927055" cy="5767727"/>
            <a:chOff x="6006602" y="1139487"/>
            <a:chExt cx="5925511" cy="5767727"/>
          </a:xfrm>
        </p:grpSpPr>
        <p:sp>
          <p:nvSpPr>
            <p:cNvPr id="183" name="Rectangle 182"/>
            <p:cNvSpPr>
              <a:spLocks noChangeArrowheads="1"/>
            </p:cNvSpPr>
            <p:nvPr userDrawn="1"/>
          </p:nvSpPr>
          <p:spPr bwMode="auto">
            <a:xfrm>
              <a:off x="8596643" y="2790216"/>
              <a:ext cx="24256" cy="1917428"/>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4" name="Freeform 183"/>
            <p:cNvSpPr>
              <a:spLocks/>
            </p:cNvSpPr>
            <p:nvPr userDrawn="1"/>
          </p:nvSpPr>
          <p:spPr bwMode="auto">
            <a:xfrm>
              <a:off x="7515810" y="1139487"/>
              <a:ext cx="2165880" cy="2154650"/>
            </a:xfrm>
            <a:custGeom>
              <a:avLst/>
              <a:gdLst>
                <a:gd name="T0" fmla="*/ 268 w 537"/>
                <a:gd name="T1" fmla="*/ 0 h 534"/>
                <a:gd name="T2" fmla="*/ 0 w 537"/>
                <a:gd name="T3" fmla="*/ 267 h 534"/>
                <a:gd name="T4" fmla="*/ 268 w 537"/>
                <a:gd name="T5" fmla="*/ 534 h 534"/>
                <a:gd name="T6" fmla="*/ 268 w 537"/>
                <a:gd name="T7" fmla="*/ 441 h 534"/>
                <a:gd name="T8" fmla="*/ 93 w 537"/>
                <a:gd name="T9" fmla="*/ 267 h 534"/>
                <a:gd name="T10" fmla="*/ 268 w 537"/>
                <a:gd name="T11" fmla="*/ 93 h 534"/>
                <a:gd name="T12" fmla="*/ 443 w 537"/>
                <a:gd name="T13" fmla="*/ 267 h 534"/>
                <a:gd name="T14" fmla="*/ 273 w 537"/>
                <a:gd name="T15" fmla="*/ 441 h 534"/>
                <a:gd name="T16" fmla="*/ 273 w 537"/>
                <a:gd name="T17" fmla="*/ 534 h 534"/>
                <a:gd name="T18" fmla="*/ 537 w 537"/>
                <a:gd name="T19" fmla="*/ 267 h 534"/>
                <a:gd name="T20" fmla="*/ 268 w 537"/>
                <a:gd name="T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534">
                  <a:moveTo>
                    <a:pt x="268" y="0"/>
                  </a:moveTo>
                  <a:cubicBezTo>
                    <a:pt x="120" y="0"/>
                    <a:pt x="0" y="120"/>
                    <a:pt x="0" y="267"/>
                  </a:cubicBezTo>
                  <a:cubicBezTo>
                    <a:pt x="0" y="415"/>
                    <a:pt x="120" y="534"/>
                    <a:pt x="268" y="534"/>
                  </a:cubicBezTo>
                  <a:cubicBezTo>
                    <a:pt x="268" y="441"/>
                    <a:pt x="268" y="441"/>
                    <a:pt x="268" y="441"/>
                  </a:cubicBezTo>
                  <a:cubicBezTo>
                    <a:pt x="172" y="441"/>
                    <a:pt x="93" y="364"/>
                    <a:pt x="93" y="267"/>
                  </a:cubicBezTo>
                  <a:cubicBezTo>
                    <a:pt x="93" y="171"/>
                    <a:pt x="172" y="93"/>
                    <a:pt x="268" y="93"/>
                  </a:cubicBezTo>
                  <a:cubicBezTo>
                    <a:pt x="365" y="93"/>
                    <a:pt x="443" y="171"/>
                    <a:pt x="443" y="267"/>
                  </a:cubicBezTo>
                  <a:cubicBezTo>
                    <a:pt x="443" y="362"/>
                    <a:pt x="368" y="439"/>
                    <a:pt x="273" y="441"/>
                  </a:cubicBezTo>
                  <a:cubicBezTo>
                    <a:pt x="273" y="534"/>
                    <a:pt x="273" y="534"/>
                    <a:pt x="273" y="534"/>
                  </a:cubicBezTo>
                  <a:cubicBezTo>
                    <a:pt x="419" y="531"/>
                    <a:pt x="537" y="413"/>
                    <a:pt x="537" y="267"/>
                  </a:cubicBezTo>
                  <a:cubicBezTo>
                    <a:pt x="537" y="120"/>
                    <a:pt x="416" y="0"/>
                    <a:pt x="268" y="0"/>
                  </a:cubicBezTo>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5" name="Freeform 7"/>
            <p:cNvSpPr>
              <a:spLocks noEditPoints="1"/>
            </p:cNvSpPr>
            <p:nvPr userDrawn="1"/>
          </p:nvSpPr>
          <p:spPr bwMode="auto">
            <a:xfrm>
              <a:off x="7886382" y="1514270"/>
              <a:ext cx="1416315" cy="1405084"/>
            </a:xfrm>
            <a:custGeom>
              <a:avLst/>
              <a:gdLst>
                <a:gd name="T0" fmla="*/ 176 w 351"/>
                <a:gd name="T1" fmla="*/ 0 h 348"/>
                <a:gd name="T2" fmla="*/ 0 w 351"/>
                <a:gd name="T3" fmla="*/ 175 h 348"/>
                <a:gd name="T4" fmla="*/ 176 w 351"/>
                <a:gd name="T5" fmla="*/ 348 h 348"/>
                <a:gd name="T6" fmla="*/ 176 w 351"/>
                <a:gd name="T7" fmla="*/ 326 h 348"/>
                <a:gd name="T8" fmla="*/ 181 w 351"/>
                <a:gd name="T9" fmla="*/ 326 h 348"/>
                <a:gd name="T10" fmla="*/ 181 w 351"/>
                <a:gd name="T11" fmla="*/ 348 h 348"/>
                <a:gd name="T12" fmla="*/ 351 w 351"/>
                <a:gd name="T13" fmla="*/ 175 h 348"/>
                <a:gd name="T14" fmla="*/ 176 w 351"/>
                <a:gd name="T15" fmla="*/ 0 h 348"/>
                <a:gd name="T16" fmla="*/ 92 w 351"/>
                <a:gd name="T17" fmla="*/ 171 h 348"/>
                <a:gd name="T18" fmla="*/ 178 w 351"/>
                <a:gd name="T19" fmla="*/ 86 h 348"/>
                <a:gd name="T20" fmla="*/ 264 w 351"/>
                <a:gd name="T21" fmla="*/ 171 h 348"/>
                <a:gd name="T22" fmla="*/ 238 w 351"/>
                <a:gd name="T23" fmla="*/ 233 h 348"/>
                <a:gd name="T24" fmla="*/ 225 w 351"/>
                <a:gd name="T25" fmla="*/ 248 h 348"/>
                <a:gd name="T26" fmla="*/ 212 w 351"/>
                <a:gd name="T27" fmla="*/ 283 h 348"/>
                <a:gd name="T28" fmla="*/ 212 w 351"/>
                <a:gd name="T29" fmla="*/ 285 h 348"/>
                <a:gd name="T30" fmla="*/ 212 w 351"/>
                <a:gd name="T31" fmla="*/ 287 h 348"/>
                <a:gd name="T32" fmla="*/ 180 w 351"/>
                <a:gd name="T33" fmla="*/ 301 h 348"/>
                <a:gd name="T34" fmla="*/ 180 w 351"/>
                <a:gd name="T35" fmla="*/ 302 h 348"/>
                <a:gd name="T36" fmla="*/ 178 w 351"/>
                <a:gd name="T37" fmla="*/ 301 h 348"/>
                <a:gd name="T38" fmla="*/ 177 w 351"/>
                <a:gd name="T39" fmla="*/ 302 h 348"/>
                <a:gd name="T40" fmla="*/ 177 w 351"/>
                <a:gd name="T41" fmla="*/ 301 h 348"/>
                <a:gd name="T42" fmla="*/ 145 w 351"/>
                <a:gd name="T43" fmla="*/ 287 h 348"/>
                <a:gd name="T44" fmla="*/ 118 w 351"/>
                <a:gd name="T45" fmla="*/ 232 h 348"/>
                <a:gd name="T46" fmla="*/ 92 w 351"/>
                <a:gd name="T47" fmla="*/ 1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348">
                  <a:moveTo>
                    <a:pt x="176" y="0"/>
                  </a:moveTo>
                  <a:cubicBezTo>
                    <a:pt x="79" y="0"/>
                    <a:pt x="0" y="79"/>
                    <a:pt x="0" y="175"/>
                  </a:cubicBezTo>
                  <a:cubicBezTo>
                    <a:pt x="0" y="271"/>
                    <a:pt x="79" y="348"/>
                    <a:pt x="176" y="348"/>
                  </a:cubicBezTo>
                  <a:cubicBezTo>
                    <a:pt x="176" y="326"/>
                    <a:pt x="176" y="326"/>
                    <a:pt x="176" y="326"/>
                  </a:cubicBezTo>
                  <a:cubicBezTo>
                    <a:pt x="181" y="326"/>
                    <a:pt x="181" y="326"/>
                    <a:pt x="181" y="326"/>
                  </a:cubicBezTo>
                  <a:cubicBezTo>
                    <a:pt x="181" y="348"/>
                    <a:pt x="181" y="348"/>
                    <a:pt x="181" y="348"/>
                  </a:cubicBezTo>
                  <a:cubicBezTo>
                    <a:pt x="276" y="346"/>
                    <a:pt x="351" y="269"/>
                    <a:pt x="351" y="175"/>
                  </a:cubicBezTo>
                  <a:cubicBezTo>
                    <a:pt x="351" y="79"/>
                    <a:pt x="273" y="0"/>
                    <a:pt x="176" y="0"/>
                  </a:cubicBezTo>
                  <a:moveTo>
                    <a:pt x="92" y="171"/>
                  </a:moveTo>
                  <a:cubicBezTo>
                    <a:pt x="93" y="124"/>
                    <a:pt x="131" y="86"/>
                    <a:pt x="178" y="86"/>
                  </a:cubicBezTo>
                  <a:cubicBezTo>
                    <a:pt x="226" y="86"/>
                    <a:pt x="264" y="124"/>
                    <a:pt x="264" y="171"/>
                  </a:cubicBezTo>
                  <a:cubicBezTo>
                    <a:pt x="264" y="196"/>
                    <a:pt x="254" y="218"/>
                    <a:pt x="238" y="233"/>
                  </a:cubicBezTo>
                  <a:cubicBezTo>
                    <a:pt x="233" y="238"/>
                    <a:pt x="229" y="243"/>
                    <a:pt x="225" y="248"/>
                  </a:cubicBezTo>
                  <a:cubicBezTo>
                    <a:pt x="216" y="263"/>
                    <a:pt x="213" y="276"/>
                    <a:pt x="212" y="283"/>
                  </a:cubicBezTo>
                  <a:cubicBezTo>
                    <a:pt x="212" y="285"/>
                    <a:pt x="212" y="285"/>
                    <a:pt x="212" y="285"/>
                  </a:cubicBezTo>
                  <a:cubicBezTo>
                    <a:pt x="212" y="287"/>
                    <a:pt x="212" y="287"/>
                    <a:pt x="212" y="287"/>
                  </a:cubicBezTo>
                  <a:cubicBezTo>
                    <a:pt x="180" y="301"/>
                    <a:pt x="180" y="301"/>
                    <a:pt x="180" y="301"/>
                  </a:cubicBezTo>
                  <a:cubicBezTo>
                    <a:pt x="180" y="302"/>
                    <a:pt x="180" y="302"/>
                    <a:pt x="180" y="302"/>
                  </a:cubicBezTo>
                  <a:cubicBezTo>
                    <a:pt x="178" y="301"/>
                    <a:pt x="178" y="301"/>
                    <a:pt x="178" y="301"/>
                  </a:cubicBezTo>
                  <a:cubicBezTo>
                    <a:pt x="177" y="302"/>
                    <a:pt x="177" y="302"/>
                    <a:pt x="177" y="302"/>
                  </a:cubicBezTo>
                  <a:cubicBezTo>
                    <a:pt x="177" y="301"/>
                    <a:pt x="177" y="301"/>
                    <a:pt x="177" y="301"/>
                  </a:cubicBezTo>
                  <a:cubicBezTo>
                    <a:pt x="145" y="287"/>
                    <a:pt x="145" y="287"/>
                    <a:pt x="145" y="287"/>
                  </a:cubicBezTo>
                  <a:cubicBezTo>
                    <a:pt x="145" y="287"/>
                    <a:pt x="144" y="258"/>
                    <a:pt x="118" y="232"/>
                  </a:cubicBezTo>
                  <a:cubicBezTo>
                    <a:pt x="102" y="217"/>
                    <a:pt x="92" y="195"/>
                    <a:pt x="92" y="171"/>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6" name="Freeform 8"/>
            <p:cNvSpPr>
              <a:spLocks/>
            </p:cNvSpPr>
            <p:nvPr userDrawn="1"/>
          </p:nvSpPr>
          <p:spPr bwMode="auto">
            <a:xfrm>
              <a:off x="8256953" y="1860979"/>
              <a:ext cx="699033" cy="875897"/>
            </a:xfrm>
            <a:custGeom>
              <a:avLst/>
              <a:gdLst>
                <a:gd name="T0" fmla="*/ 173 w 173"/>
                <a:gd name="T1" fmla="*/ 86 h 217"/>
                <a:gd name="T2" fmla="*/ 86 w 173"/>
                <a:gd name="T3" fmla="*/ 0 h 217"/>
                <a:gd name="T4" fmla="*/ 0 w 173"/>
                <a:gd name="T5" fmla="*/ 86 h 217"/>
                <a:gd name="T6" fmla="*/ 26 w 173"/>
                <a:gd name="T7" fmla="*/ 147 h 217"/>
                <a:gd name="T8" fmla="*/ 53 w 173"/>
                <a:gd name="T9" fmla="*/ 201 h 217"/>
                <a:gd name="T10" fmla="*/ 85 w 173"/>
                <a:gd name="T11" fmla="*/ 216 h 217"/>
                <a:gd name="T12" fmla="*/ 85 w 173"/>
                <a:gd name="T13" fmla="*/ 217 h 217"/>
                <a:gd name="T14" fmla="*/ 86 w 173"/>
                <a:gd name="T15" fmla="*/ 216 h 217"/>
                <a:gd name="T16" fmla="*/ 88 w 173"/>
                <a:gd name="T17" fmla="*/ 217 h 217"/>
                <a:gd name="T18" fmla="*/ 88 w 173"/>
                <a:gd name="T19" fmla="*/ 216 h 217"/>
                <a:gd name="T20" fmla="*/ 120 w 173"/>
                <a:gd name="T21" fmla="*/ 201 h 217"/>
                <a:gd name="T22" fmla="*/ 146 w 173"/>
                <a:gd name="T23" fmla="*/ 148 h 217"/>
                <a:gd name="T24" fmla="*/ 173 w 173"/>
                <a:gd name="T25" fmla="*/ 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17">
                  <a:moveTo>
                    <a:pt x="173" y="86"/>
                  </a:moveTo>
                  <a:cubicBezTo>
                    <a:pt x="173" y="39"/>
                    <a:pt x="134" y="0"/>
                    <a:pt x="86" y="0"/>
                  </a:cubicBezTo>
                  <a:cubicBezTo>
                    <a:pt x="39" y="0"/>
                    <a:pt x="0" y="39"/>
                    <a:pt x="0" y="86"/>
                  </a:cubicBezTo>
                  <a:cubicBezTo>
                    <a:pt x="0" y="110"/>
                    <a:pt x="10" y="131"/>
                    <a:pt x="26" y="147"/>
                  </a:cubicBezTo>
                  <a:cubicBezTo>
                    <a:pt x="52" y="173"/>
                    <a:pt x="53" y="201"/>
                    <a:pt x="53" y="201"/>
                  </a:cubicBezTo>
                  <a:cubicBezTo>
                    <a:pt x="85" y="216"/>
                    <a:pt x="85" y="216"/>
                    <a:pt x="85" y="216"/>
                  </a:cubicBezTo>
                  <a:cubicBezTo>
                    <a:pt x="85" y="217"/>
                    <a:pt x="85" y="217"/>
                    <a:pt x="85" y="217"/>
                  </a:cubicBezTo>
                  <a:cubicBezTo>
                    <a:pt x="86" y="216"/>
                    <a:pt x="86" y="216"/>
                    <a:pt x="86" y="216"/>
                  </a:cubicBezTo>
                  <a:cubicBezTo>
                    <a:pt x="88" y="217"/>
                    <a:pt x="88" y="217"/>
                    <a:pt x="88" y="217"/>
                  </a:cubicBezTo>
                  <a:cubicBezTo>
                    <a:pt x="88" y="216"/>
                    <a:pt x="88" y="216"/>
                    <a:pt x="88" y="216"/>
                  </a:cubicBezTo>
                  <a:cubicBezTo>
                    <a:pt x="120" y="201"/>
                    <a:pt x="120" y="201"/>
                    <a:pt x="120" y="201"/>
                  </a:cubicBezTo>
                  <a:cubicBezTo>
                    <a:pt x="120" y="201"/>
                    <a:pt x="121" y="174"/>
                    <a:pt x="146" y="148"/>
                  </a:cubicBezTo>
                  <a:cubicBezTo>
                    <a:pt x="162" y="132"/>
                    <a:pt x="173" y="110"/>
                    <a:pt x="17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7" name="Freeform 9"/>
            <p:cNvSpPr>
              <a:spLocks noEditPoints="1"/>
            </p:cNvSpPr>
            <p:nvPr userDrawn="1"/>
          </p:nvSpPr>
          <p:spPr bwMode="auto">
            <a:xfrm>
              <a:off x="8256953" y="2204881"/>
              <a:ext cx="537610" cy="451985"/>
            </a:xfrm>
            <a:custGeom>
              <a:avLst/>
              <a:gdLst>
                <a:gd name="T0" fmla="*/ 0 w 133"/>
                <a:gd name="T1" fmla="*/ 0 h 112"/>
                <a:gd name="T2" fmla="*/ 0 w 133"/>
                <a:gd name="T3" fmla="*/ 0 h 112"/>
                <a:gd name="T4" fmla="*/ 133 w 133"/>
                <a:gd name="T5" fmla="*/ 77 h 112"/>
                <a:gd name="T6" fmla="*/ 119 w 133"/>
                <a:gd name="T7" fmla="*/ 112 h 112"/>
                <a:gd name="T8" fmla="*/ 133 w 133"/>
                <a:gd name="T9" fmla="*/ 77 h 112"/>
              </a:gdLst>
              <a:ahLst/>
              <a:cxnLst>
                <a:cxn ang="0">
                  <a:pos x="T0" y="T1"/>
                </a:cxn>
                <a:cxn ang="0">
                  <a:pos x="T2" y="T3"/>
                </a:cxn>
                <a:cxn ang="0">
                  <a:pos x="T4" y="T5"/>
                </a:cxn>
                <a:cxn ang="0">
                  <a:pos x="T6" y="T7"/>
                </a:cxn>
                <a:cxn ang="0">
                  <a:pos x="T8" y="T9"/>
                </a:cxn>
              </a:cxnLst>
              <a:rect l="0" t="0" r="r" b="b"/>
              <a:pathLst>
                <a:path w="133" h="112">
                  <a:moveTo>
                    <a:pt x="0" y="0"/>
                  </a:moveTo>
                  <a:cubicBezTo>
                    <a:pt x="0" y="0"/>
                    <a:pt x="0" y="0"/>
                    <a:pt x="0" y="0"/>
                  </a:cubicBezTo>
                  <a:moveTo>
                    <a:pt x="133" y="77"/>
                  </a:moveTo>
                  <a:cubicBezTo>
                    <a:pt x="124" y="92"/>
                    <a:pt x="121" y="105"/>
                    <a:pt x="119" y="112"/>
                  </a:cubicBezTo>
                  <a:cubicBezTo>
                    <a:pt x="121" y="105"/>
                    <a:pt x="124" y="92"/>
                    <a:pt x="133" y="77"/>
                  </a:cubicBezTo>
                </a:path>
              </a:pathLst>
            </a:custGeom>
            <a:solidFill>
              <a:srgbClr val="E6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8" name="Freeform 10"/>
            <p:cNvSpPr>
              <a:spLocks/>
            </p:cNvSpPr>
            <p:nvPr userDrawn="1"/>
          </p:nvSpPr>
          <p:spPr bwMode="auto">
            <a:xfrm>
              <a:off x="8256953" y="2030825"/>
              <a:ext cx="537610" cy="641482"/>
            </a:xfrm>
            <a:custGeom>
              <a:avLst/>
              <a:gdLst>
                <a:gd name="T0" fmla="*/ 12 w 133"/>
                <a:gd name="T1" fmla="*/ 0 h 159"/>
                <a:gd name="T2" fmla="*/ 0 w 133"/>
                <a:gd name="T3" fmla="*/ 43 h 159"/>
                <a:gd name="T4" fmla="*/ 0 w 133"/>
                <a:gd name="T5" fmla="*/ 44 h 159"/>
                <a:gd name="T6" fmla="*/ 26 w 133"/>
                <a:gd name="T7" fmla="*/ 105 h 159"/>
                <a:gd name="T8" fmla="*/ 53 w 133"/>
                <a:gd name="T9" fmla="*/ 159 h 159"/>
                <a:gd name="T10" fmla="*/ 119 w 133"/>
                <a:gd name="T11" fmla="*/ 158 h 159"/>
                <a:gd name="T12" fmla="*/ 119 w 133"/>
                <a:gd name="T13" fmla="*/ 155 h 159"/>
                <a:gd name="T14" fmla="*/ 133 w 133"/>
                <a:gd name="T15" fmla="*/ 121 h 159"/>
                <a:gd name="T16" fmla="*/ 12 w 133"/>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59">
                  <a:moveTo>
                    <a:pt x="12" y="0"/>
                  </a:moveTo>
                  <a:cubicBezTo>
                    <a:pt x="4" y="13"/>
                    <a:pt x="0" y="27"/>
                    <a:pt x="0" y="43"/>
                  </a:cubicBezTo>
                  <a:cubicBezTo>
                    <a:pt x="0" y="44"/>
                    <a:pt x="0" y="44"/>
                    <a:pt x="0" y="44"/>
                  </a:cubicBezTo>
                  <a:cubicBezTo>
                    <a:pt x="0" y="68"/>
                    <a:pt x="10" y="89"/>
                    <a:pt x="26" y="105"/>
                  </a:cubicBezTo>
                  <a:cubicBezTo>
                    <a:pt x="52" y="131"/>
                    <a:pt x="53" y="159"/>
                    <a:pt x="53" y="159"/>
                  </a:cubicBezTo>
                  <a:cubicBezTo>
                    <a:pt x="119" y="158"/>
                    <a:pt x="119" y="158"/>
                    <a:pt x="119" y="158"/>
                  </a:cubicBezTo>
                  <a:cubicBezTo>
                    <a:pt x="119" y="155"/>
                    <a:pt x="119" y="155"/>
                    <a:pt x="119" y="155"/>
                  </a:cubicBezTo>
                  <a:cubicBezTo>
                    <a:pt x="121" y="149"/>
                    <a:pt x="124" y="135"/>
                    <a:pt x="133" y="121"/>
                  </a:cubicBezTo>
                  <a:cubicBezTo>
                    <a:pt x="12" y="0"/>
                    <a:pt x="12" y="0"/>
                    <a:pt x="12"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9" name="Rectangle 11"/>
            <p:cNvSpPr>
              <a:spLocks noChangeArrowheads="1"/>
            </p:cNvSpPr>
            <p:nvPr userDrawn="1"/>
          </p:nvSpPr>
          <p:spPr bwMode="auto">
            <a:xfrm>
              <a:off x="8475928" y="2665289"/>
              <a:ext cx="265296" cy="168442"/>
            </a:xfrm>
            <a:prstGeom prst="rect">
              <a:avLst/>
            </a:prstGeom>
            <a:solidFill>
              <a:srgbClr val="16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0" name="Rectangle 12"/>
            <p:cNvSpPr>
              <a:spLocks noChangeArrowheads="1"/>
            </p:cNvSpPr>
            <p:nvPr userDrawn="1"/>
          </p:nvSpPr>
          <p:spPr bwMode="auto">
            <a:xfrm>
              <a:off x="10843938" y="3896317"/>
              <a:ext cx="1088175" cy="3010896"/>
            </a:xfrm>
            <a:prstGeom prst="rect">
              <a:avLst/>
            </a:prstGeom>
            <a:solidFill>
              <a:srgbClr val="692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1" name="Rectangle 14"/>
            <p:cNvSpPr>
              <a:spLocks noChangeArrowheads="1"/>
            </p:cNvSpPr>
            <p:nvPr userDrawn="1"/>
          </p:nvSpPr>
          <p:spPr bwMode="auto">
            <a:xfrm>
              <a:off x="11698779" y="4113888"/>
              <a:ext cx="120717"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2" name="Rectangle 15"/>
            <p:cNvSpPr>
              <a:spLocks noChangeArrowheads="1"/>
            </p:cNvSpPr>
            <p:nvPr userDrawn="1"/>
          </p:nvSpPr>
          <p:spPr bwMode="auto">
            <a:xfrm>
              <a:off x="11368915" y="4113888"/>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3" name="Rectangle 16"/>
            <p:cNvSpPr>
              <a:spLocks noChangeArrowheads="1"/>
            </p:cNvSpPr>
            <p:nvPr userDrawn="1"/>
          </p:nvSpPr>
          <p:spPr bwMode="auto">
            <a:xfrm>
              <a:off x="11041856" y="4113888"/>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4" name="Rectangle 18"/>
            <p:cNvSpPr>
              <a:spLocks noChangeArrowheads="1"/>
            </p:cNvSpPr>
            <p:nvPr userDrawn="1"/>
          </p:nvSpPr>
          <p:spPr bwMode="auto">
            <a:xfrm>
              <a:off x="11698779" y="4440945"/>
              <a:ext cx="120717"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5" name="Rectangle 19"/>
            <p:cNvSpPr>
              <a:spLocks noChangeArrowheads="1"/>
            </p:cNvSpPr>
            <p:nvPr userDrawn="1"/>
          </p:nvSpPr>
          <p:spPr bwMode="auto">
            <a:xfrm>
              <a:off x="11368915" y="4440945"/>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6" name="Rectangle 20"/>
            <p:cNvSpPr>
              <a:spLocks noChangeArrowheads="1"/>
            </p:cNvSpPr>
            <p:nvPr userDrawn="1"/>
          </p:nvSpPr>
          <p:spPr bwMode="auto">
            <a:xfrm>
              <a:off x="11041856" y="4440945"/>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7" name="Rectangle 22"/>
            <p:cNvSpPr>
              <a:spLocks noChangeArrowheads="1"/>
            </p:cNvSpPr>
            <p:nvPr userDrawn="1"/>
          </p:nvSpPr>
          <p:spPr bwMode="auto">
            <a:xfrm>
              <a:off x="11698779" y="4768003"/>
              <a:ext cx="120717"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8" name="Rectangle 23"/>
            <p:cNvSpPr>
              <a:spLocks noChangeArrowheads="1"/>
            </p:cNvSpPr>
            <p:nvPr userDrawn="1"/>
          </p:nvSpPr>
          <p:spPr bwMode="auto">
            <a:xfrm>
              <a:off x="11368915" y="4768003"/>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9" name="Rectangle 24"/>
            <p:cNvSpPr>
              <a:spLocks noChangeArrowheads="1"/>
            </p:cNvSpPr>
            <p:nvPr userDrawn="1"/>
          </p:nvSpPr>
          <p:spPr bwMode="auto">
            <a:xfrm>
              <a:off x="11041856" y="4768003"/>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0" name="Rectangle 26"/>
            <p:cNvSpPr>
              <a:spLocks noChangeArrowheads="1"/>
            </p:cNvSpPr>
            <p:nvPr userDrawn="1"/>
          </p:nvSpPr>
          <p:spPr bwMode="auto">
            <a:xfrm>
              <a:off x="11698779" y="5090850"/>
              <a:ext cx="120717"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1" name="Rectangle 27"/>
            <p:cNvSpPr>
              <a:spLocks noChangeArrowheads="1"/>
            </p:cNvSpPr>
            <p:nvPr userDrawn="1"/>
          </p:nvSpPr>
          <p:spPr bwMode="auto">
            <a:xfrm>
              <a:off x="11368915" y="5090850"/>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2" name="Rectangle 28"/>
            <p:cNvSpPr>
              <a:spLocks noChangeArrowheads="1"/>
            </p:cNvSpPr>
            <p:nvPr userDrawn="1"/>
          </p:nvSpPr>
          <p:spPr bwMode="auto">
            <a:xfrm>
              <a:off x="11041856" y="5090850"/>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3" name="Rectangle 30"/>
            <p:cNvSpPr>
              <a:spLocks noChangeArrowheads="1"/>
            </p:cNvSpPr>
            <p:nvPr userDrawn="1"/>
          </p:nvSpPr>
          <p:spPr bwMode="auto">
            <a:xfrm>
              <a:off x="11698779" y="5426329"/>
              <a:ext cx="120717"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4" name="Rectangle 31"/>
            <p:cNvSpPr>
              <a:spLocks noChangeArrowheads="1"/>
            </p:cNvSpPr>
            <p:nvPr userDrawn="1"/>
          </p:nvSpPr>
          <p:spPr bwMode="auto">
            <a:xfrm>
              <a:off x="11368915" y="5426329"/>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5" name="Rectangle 32"/>
            <p:cNvSpPr>
              <a:spLocks noChangeArrowheads="1"/>
            </p:cNvSpPr>
            <p:nvPr userDrawn="1"/>
          </p:nvSpPr>
          <p:spPr bwMode="auto">
            <a:xfrm>
              <a:off x="11041856" y="5426329"/>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6" name="Rectangle 34"/>
            <p:cNvSpPr>
              <a:spLocks noChangeArrowheads="1"/>
            </p:cNvSpPr>
            <p:nvPr userDrawn="1"/>
          </p:nvSpPr>
          <p:spPr bwMode="auto">
            <a:xfrm>
              <a:off x="11698779" y="5753387"/>
              <a:ext cx="120717"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7" name="Rectangle 35"/>
            <p:cNvSpPr>
              <a:spLocks noChangeArrowheads="1"/>
            </p:cNvSpPr>
            <p:nvPr userDrawn="1"/>
          </p:nvSpPr>
          <p:spPr bwMode="auto">
            <a:xfrm>
              <a:off x="11368915" y="5753387"/>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8" name="Rectangle 36"/>
            <p:cNvSpPr>
              <a:spLocks noChangeArrowheads="1"/>
            </p:cNvSpPr>
            <p:nvPr userDrawn="1"/>
          </p:nvSpPr>
          <p:spPr bwMode="auto">
            <a:xfrm>
              <a:off x="11041856" y="5753387"/>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9" name="Rectangle 38"/>
            <p:cNvSpPr>
              <a:spLocks noChangeArrowheads="1"/>
            </p:cNvSpPr>
            <p:nvPr userDrawn="1"/>
          </p:nvSpPr>
          <p:spPr bwMode="auto">
            <a:xfrm>
              <a:off x="11698779" y="6076234"/>
              <a:ext cx="120717" cy="23020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0" name="Rectangle 39"/>
            <p:cNvSpPr>
              <a:spLocks noChangeArrowheads="1"/>
            </p:cNvSpPr>
            <p:nvPr userDrawn="1"/>
          </p:nvSpPr>
          <p:spPr bwMode="auto">
            <a:xfrm>
              <a:off x="11368915" y="6076234"/>
              <a:ext cx="129139" cy="23020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1" name="Rectangle 40"/>
            <p:cNvSpPr>
              <a:spLocks noChangeArrowheads="1"/>
            </p:cNvSpPr>
            <p:nvPr userDrawn="1"/>
          </p:nvSpPr>
          <p:spPr bwMode="auto">
            <a:xfrm>
              <a:off x="11041856" y="6076234"/>
              <a:ext cx="129139" cy="23020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2" name="Rectangle 42"/>
            <p:cNvSpPr>
              <a:spLocks noChangeArrowheads="1"/>
            </p:cNvSpPr>
            <p:nvPr userDrawn="1"/>
          </p:nvSpPr>
          <p:spPr bwMode="auto">
            <a:xfrm>
              <a:off x="11698779" y="6403291"/>
              <a:ext cx="120717" cy="22880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3" name="Rectangle 43"/>
            <p:cNvSpPr>
              <a:spLocks noChangeArrowheads="1"/>
            </p:cNvSpPr>
            <p:nvPr userDrawn="1"/>
          </p:nvSpPr>
          <p:spPr bwMode="auto">
            <a:xfrm>
              <a:off x="11368915" y="6403291"/>
              <a:ext cx="129139" cy="22880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4" name="Rectangle 44"/>
            <p:cNvSpPr>
              <a:spLocks noChangeArrowheads="1"/>
            </p:cNvSpPr>
            <p:nvPr userDrawn="1"/>
          </p:nvSpPr>
          <p:spPr bwMode="auto">
            <a:xfrm>
              <a:off x="11041856" y="6403291"/>
              <a:ext cx="129139" cy="22880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Rectangle 45"/>
            <p:cNvSpPr>
              <a:spLocks noChangeArrowheads="1"/>
            </p:cNvSpPr>
            <p:nvPr userDrawn="1"/>
          </p:nvSpPr>
          <p:spPr bwMode="auto">
            <a:xfrm>
              <a:off x="7604242" y="5368779"/>
              <a:ext cx="882916" cy="1538434"/>
            </a:xfrm>
            <a:prstGeom prst="rect">
              <a:avLst/>
            </a:prstGeom>
            <a:solidFill>
              <a:srgbClr val="692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6" name="Rectangle 46"/>
            <p:cNvSpPr>
              <a:spLocks noChangeArrowheads="1"/>
            </p:cNvSpPr>
            <p:nvPr userDrawn="1"/>
          </p:nvSpPr>
          <p:spPr bwMode="auto">
            <a:xfrm>
              <a:off x="10217896" y="4554644"/>
              <a:ext cx="880108" cy="235257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Rectangle 47"/>
            <p:cNvSpPr>
              <a:spLocks noChangeArrowheads="1"/>
            </p:cNvSpPr>
            <p:nvPr userDrawn="1"/>
          </p:nvSpPr>
          <p:spPr bwMode="auto">
            <a:xfrm>
              <a:off x="8099741" y="4561662"/>
              <a:ext cx="1489306" cy="1183303"/>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8" name="Freeform 48"/>
            <p:cNvSpPr>
              <a:spLocks/>
            </p:cNvSpPr>
            <p:nvPr userDrawn="1"/>
          </p:nvSpPr>
          <p:spPr bwMode="auto">
            <a:xfrm>
              <a:off x="8955986" y="2414029"/>
              <a:ext cx="1261910" cy="4493183"/>
            </a:xfrm>
            <a:custGeom>
              <a:avLst/>
              <a:gdLst>
                <a:gd name="T0" fmla="*/ 0 w 899"/>
                <a:gd name="T1" fmla="*/ 0 h 3201"/>
                <a:gd name="T2" fmla="*/ 0 w 899"/>
                <a:gd name="T3" fmla="*/ 2082 h 3201"/>
                <a:gd name="T4" fmla="*/ 0 w 899"/>
                <a:gd name="T5" fmla="*/ 3201 h 3201"/>
                <a:gd name="T6" fmla="*/ 899 w 899"/>
                <a:gd name="T7" fmla="*/ 3201 h 3201"/>
                <a:gd name="T8" fmla="*/ 899 w 899"/>
                <a:gd name="T9" fmla="*/ 0 h 3201"/>
                <a:gd name="T10" fmla="*/ 0 w 899"/>
                <a:gd name="T11" fmla="*/ 0 h 3201"/>
              </a:gdLst>
              <a:ahLst/>
              <a:cxnLst>
                <a:cxn ang="0">
                  <a:pos x="T0" y="T1"/>
                </a:cxn>
                <a:cxn ang="0">
                  <a:pos x="T2" y="T3"/>
                </a:cxn>
                <a:cxn ang="0">
                  <a:pos x="T4" y="T5"/>
                </a:cxn>
                <a:cxn ang="0">
                  <a:pos x="T6" y="T7"/>
                </a:cxn>
                <a:cxn ang="0">
                  <a:pos x="T8" y="T9"/>
                </a:cxn>
                <a:cxn ang="0">
                  <a:pos x="T10" y="T11"/>
                </a:cxn>
              </a:cxnLst>
              <a:rect l="0" t="0" r="r" b="b"/>
              <a:pathLst>
                <a:path w="899" h="3201">
                  <a:moveTo>
                    <a:pt x="0" y="0"/>
                  </a:moveTo>
                  <a:lnTo>
                    <a:pt x="0" y="2082"/>
                  </a:lnTo>
                  <a:lnTo>
                    <a:pt x="0" y="3201"/>
                  </a:lnTo>
                  <a:lnTo>
                    <a:pt x="899" y="3201"/>
                  </a:lnTo>
                  <a:lnTo>
                    <a:pt x="899"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9" name="Freeform 49"/>
            <p:cNvSpPr>
              <a:spLocks/>
            </p:cNvSpPr>
            <p:nvPr userDrawn="1"/>
          </p:nvSpPr>
          <p:spPr bwMode="auto">
            <a:xfrm>
              <a:off x="8099741" y="4578506"/>
              <a:ext cx="856245" cy="2328707"/>
            </a:xfrm>
            <a:custGeom>
              <a:avLst/>
              <a:gdLst>
                <a:gd name="T0" fmla="*/ 0 w 610"/>
                <a:gd name="T1" fmla="*/ 831 h 1659"/>
                <a:gd name="T2" fmla="*/ 0 w 610"/>
                <a:gd name="T3" fmla="*/ 1659 h 1659"/>
                <a:gd name="T4" fmla="*/ 610 w 610"/>
                <a:gd name="T5" fmla="*/ 1659 h 1659"/>
                <a:gd name="T6" fmla="*/ 610 w 610"/>
                <a:gd name="T7" fmla="*/ 0 h 1659"/>
                <a:gd name="T8" fmla="*/ 0 w 610"/>
                <a:gd name="T9" fmla="*/ 831 h 1659"/>
              </a:gdLst>
              <a:ahLst/>
              <a:cxnLst>
                <a:cxn ang="0">
                  <a:pos x="T0" y="T1"/>
                </a:cxn>
                <a:cxn ang="0">
                  <a:pos x="T2" y="T3"/>
                </a:cxn>
                <a:cxn ang="0">
                  <a:pos x="T4" y="T5"/>
                </a:cxn>
                <a:cxn ang="0">
                  <a:pos x="T6" y="T7"/>
                </a:cxn>
                <a:cxn ang="0">
                  <a:pos x="T8" y="T9"/>
                </a:cxn>
              </a:cxnLst>
              <a:rect l="0" t="0" r="r" b="b"/>
              <a:pathLst>
                <a:path w="610" h="1659">
                  <a:moveTo>
                    <a:pt x="0" y="831"/>
                  </a:moveTo>
                  <a:lnTo>
                    <a:pt x="0" y="1659"/>
                  </a:lnTo>
                  <a:lnTo>
                    <a:pt x="610" y="1659"/>
                  </a:lnTo>
                  <a:lnTo>
                    <a:pt x="610" y="0"/>
                  </a:lnTo>
                  <a:lnTo>
                    <a:pt x="0" y="831"/>
                  </a:lnTo>
                  <a:close/>
                </a:path>
              </a:pathLst>
            </a:custGeom>
            <a:solidFill>
              <a:srgbClr val="E64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0" name="Rectangle 50"/>
            <p:cNvSpPr>
              <a:spLocks noChangeArrowheads="1"/>
            </p:cNvSpPr>
            <p:nvPr userDrawn="1"/>
          </p:nvSpPr>
          <p:spPr bwMode="auto">
            <a:xfrm>
              <a:off x="9108988" y="2656867"/>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1" name="Rectangle 51"/>
            <p:cNvSpPr>
              <a:spLocks noChangeArrowheads="1"/>
            </p:cNvSpPr>
            <p:nvPr userDrawn="1"/>
          </p:nvSpPr>
          <p:spPr bwMode="auto">
            <a:xfrm>
              <a:off x="9391128" y="265686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2" name="Rectangle 52"/>
            <p:cNvSpPr>
              <a:spLocks noChangeArrowheads="1"/>
            </p:cNvSpPr>
            <p:nvPr userDrawn="1"/>
          </p:nvSpPr>
          <p:spPr bwMode="auto">
            <a:xfrm>
              <a:off x="9653616" y="2656867"/>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3" name="Rectangle 53"/>
            <p:cNvSpPr>
              <a:spLocks noChangeArrowheads="1"/>
            </p:cNvSpPr>
            <p:nvPr userDrawn="1"/>
          </p:nvSpPr>
          <p:spPr bwMode="auto">
            <a:xfrm>
              <a:off x="9935756" y="265686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4" name="Rectangle 54"/>
            <p:cNvSpPr>
              <a:spLocks noChangeArrowheads="1"/>
            </p:cNvSpPr>
            <p:nvPr userDrawn="1"/>
          </p:nvSpPr>
          <p:spPr bwMode="auto">
            <a:xfrm>
              <a:off x="9108988" y="3011998"/>
              <a:ext cx="133350"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5" name="Rectangle 55"/>
            <p:cNvSpPr>
              <a:spLocks noChangeArrowheads="1"/>
            </p:cNvSpPr>
            <p:nvPr userDrawn="1"/>
          </p:nvSpPr>
          <p:spPr bwMode="auto">
            <a:xfrm>
              <a:off x="9391128" y="3011998"/>
              <a:ext cx="124928"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6" name="Rectangle 56"/>
            <p:cNvSpPr>
              <a:spLocks noChangeArrowheads="1"/>
            </p:cNvSpPr>
            <p:nvPr userDrawn="1"/>
          </p:nvSpPr>
          <p:spPr bwMode="auto">
            <a:xfrm>
              <a:off x="9653616" y="3011998"/>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7" name="Rectangle 57"/>
            <p:cNvSpPr>
              <a:spLocks noChangeArrowheads="1"/>
            </p:cNvSpPr>
            <p:nvPr userDrawn="1"/>
          </p:nvSpPr>
          <p:spPr bwMode="auto">
            <a:xfrm>
              <a:off x="9935756" y="3011998"/>
              <a:ext cx="124928"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8" name="Rectangle 58"/>
            <p:cNvSpPr>
              <a:spLocks noChangeArrowheads="1"/>
            </p:cNvSpPr>
            <p:nvPr userDrawn="1"/>
          </p:nvSpPr>
          <p:spPr bwMode="auto">
            <a:xfrm>
              <a:off x="9108988" y="3354496"/>
              <a:ext cx="133350"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9" name="Rectangle 59"/>
            <p:cNvSpPr>
              <a:spLocks noChangeArrowheads="1"/>
            </p:cNvSpPr>
            <p:nvPr userDrawn="1"/>
          </p:nvSpPr>
          <p:spPr bwMode="auto">
            <a:xfrm>
              <a:off x="9391128" y="3354496"/>
              <a:ext cx="124928"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0" name="Rectangle 60"/>
            <p:cNvSpPr>
              <a:spLocks noChangeArrowheads="1"/>
            </p:cNvSpPr>
            <p:nvPr userDrawn="1"/>
          </p:nvSpPr>
          <p:spPr bwMode="auto">
            <a:xfrm>
              <a:off x="9653616" y="3354496"/>
              <a:ext cx="129139"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1" name="Rectangle 61"/>
            <p:cNvSpPr>
              <a:spLocks noChangeArrowheads="1"/>
            </p:cNvSpPr>
            <p:nvPr userDrawn="1"/>
          </p:nvSpPr>
          <p:spPr bwMode="auto">
            <a:xfrm>
              <a:off x="9935756" y="3354496"/>
              <a:ext cx="124928"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2" name="Rectangle 62"/>
            <p:cNvSpPr>
              <a:spLocks noChangeArrowheads="1"/>
            </p:cNvSpPr>
            <p:nvPr userDrawn="1"/>
          </p:nvSpPr>
          <p:spPr bwMode="auto">
            <a:xfrm>
              <a:off x="9108988" y="3711031"/>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3" name="Rectangle 63"/>
            <p:cNvSpPr>
              <a:spLocks noChangeArrowheads="1"/>
            </p:cNvSpPr>
            <p:nvPr userDrawn="1"/>
          </p:nvSpPr>
          <p:spPr bwMode="auto">
            <a:xfrm>
              <a:off x="9391128" y="3711031"/>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4" name="Rectangle 64"/>
            <p:cNvSpPr>
              <a:spLocks noChangeArrowheads="1"/>
            </p:cNvSpPr>
            <p:nvPr userDrawn="1"/>
          </p:nvSpPr>
          <p:spPr bwMode="auto">
            <a:xfrm>
              <a:off x="9653616" y="3711031"/>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5" name="Rectangle 65"/>
            <p:cNvSpPr>
              <a:spLocks noChangeArrowheads="1"/>
            </p:cNvSpPr>
            <p:nvPr userDrawn="1"/>
          </p:nvSpPr>
          <p:spPr bwMode="auto">
            <a:xfrm>
              <a:off x="9935756" y="3711031"/>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6" name="Rectangle 66"/>
            <p:cNvSpPr>
              <a:spLocks noChangeArrowheads="1"/>
            </p:cNvSpPr>
            <p:nvPr userDrawn="1"/>
          </p:nvSpPr>
          <p:spPr bwMode="auto">
            <a:xfrm>
              <a:off x="9108988" y="4066163"/>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7" name="Rectangle 67"/>
            <p:cNvSpPr>
              <a:spLocks noChangeArrowheads="1"/>
            </p:cNvSpPr>
            <p:nvPr userDrawn="1"/>
          </p:nvSpPr>
          <p:spPr bwMode="auto">
            <a:xfrm>
              <a:off x="9391128" y="406616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8" name="Rectangle 68"/>
            <p:cNvSpPr>
              <a:spLocks noChangeArrowheads="1"/>
            </p:cNvSpPr>
            <p:nvPr userDrawn="1"/>
          </p:nvSpPr>
          <p:spPr bwMode="auto">
            <a:xfrm>
              <a:off x="9653616" y="4066163"/>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9" name="Rectangle 69"/>
            <p:cNvSpPr>
              <a:spLocks noChangeArrowheads="1"/>
            </p:cNvSpPr>
            <p:nvPr userDrawn="1"/>
          </p:nvSpPr>
          <p:spPr bwMode="auto">
            <a:xfrm>
              <a:off x="9935756" y="406616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0" name="Rectangle 70"/>
            <p:cNvSpPr>
              <a:spLocks noChangeArrowheads="1"/>
            </p:cNvSpPr>
            <p:nvPr userDrawn="1"/>
          </p:nvSpPr>
          <p:spPr bwMode="auto">
            <a:xfrm>
              <a:off x="9108988" y="4421293"/>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1" name="Rectangle 71"/>
            <p:cNvSpPr>
              <a:spLocks noChangeArrowheads="1"/>
            </p:cNvSpPr>
            <p:nvPr userDrawn="1"/>
          </p:nvSpPr>
          <p:spPr bwMode="auto">
            <a:xfrm>
              <a:off x="9391128" y="442129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2" name="Rectangle 72"/>
            <p:cNvSpPr>
              <a:spLocks noChangeArrowheads="1"/>
            </p:cNvSpPr>
            <p:nvPr userDrawn="1"/>
          </p:nvSpPr>
          <p:spPr bwMode="auto">
            <a:xfrm>
              <a:off x="9653616" y="4421293"/>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3" name="Rectangle 73"/>
            <p:cNvSpPr>
              <a:spLocks noChangeArrowheads="1"/>
            </p:cNvSpPr>
            <p:nvPr userDrawn="1"/>
          </p:nvSpPr>
          <p:spPr bwMode="auto">
            <a:xfrm>
              <a:off x="9935756" y="442129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4" name="Rectangle 74"/>
            <p:cNvSpPr>
              <a:spLocks noChangeArrowheads="1"/>
            </p:cNvSpPr>
            <p:nvPr userDrawn="1"/>
          </p:nvSpPr>
          <p:spPr bwMode="auto">
            <a:xfrm>
              <a:off x="9108988" y="4776425"/>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5" name="Rectangle 75"/>
            <p:cNvSpPr>
              <a:spLocks noChangeArrowheads="1"/>
            </p:cNvSpPr>
            <p:nvPr userDrawn="1"/>
          </p:nvSpPr>
          <p:spPr bwMode="auto">
            <a:xfrm>
              <a:off x="9391128" y="4776425"/>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6" name="Rectangle 76"/>
            <p:cNvSpPr>
              <a:spLocks noChangeArrowheads="1"/>
            </p:cNvSpPr>
            <p:nvPr userDrawn="1"/>
          </p:nvSpPr>
          <p:spPr bwMode="auto">
            <a:xfrm>
              <a:off x="9653616" y="4776425"/>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7" name="Rectangle 77"/>
            <p:cNvSpPr>
              <a:spLocks noChangeArrowheads="1"/>
            </p:cNvSpPr>
            <p:nvPr userDrawn="1"/>
          </p:nvSpPr>
          <p:spPr bwMode="auto">
            <a:xfrm>
              <a:off x="9935756" y="4776425"/>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8" name="Rectangle 78"/>
            <p:cNvSpPr>
              <a:spLocks noChangeArrowheads="1"/>
            </p:cNvSpPr>
            <p:nvPr userDrawn="1"/>
          </p:nvSpPr>
          <p:spPr bwMode="auto">
            <a:xfrm>
              <a:off x="9108988" y="5465632"/>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9" name="Rectangle 79"/>
            <p:cNvSpPr>
              <a:spLocks noChangeArrowheads="1"/>
            </p:cNvSpPr>
            <p:nvPr userDrawn="1"/>
          </p:nvSpPr>
          <p:spPr bwMode="auto">
            <a:xfrm>
              <a:off x="9391128" y="546563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0" name="Rectangle 80"/>
            <p:cNvSpPr>
              <a:spLocks noChangeArrowheads="1"/>
            </p:cNvSpPr>
            <p:nvPr userDrawn="1"/>
          </p:nvSpPr>
          <p:spPr bwMode="auto">
            <a:xfrm>
              <a:off x="9653616" y="5465632"/>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1" name="Rectangle 81"/>
            <p:cNvSpPr>
              <a:spLocks noChangeArrowheads="1"/>
            </p:cNvSpPr>
            <p:nvPr userDrawn="1"/>
          </p:nvSpPr>
          <p:spPr bwMode="auto">
            <a:xfrm>
              <a:off x="9935756" y="546563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2" name="Rectangle 82"/>
            <p:cNvSpPr>
              <a:spLocks noChangeArrowheads="1"/>
            </p:cNvSpPr>
            <p:nvPr userDrawn="1"/>
          </p:nvSpPr>
          <p:spPr bwMode="auto">
            <a:xfrm>
              <a:off x="9108988" y="5099272"/>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3" name="Rectangle 83"/>
            <p:cNvSpPr>
              <a:spLocks noChangeArrowheads="1"/>
            </p:cNvSpPr>
            <p:nvPr userDrawn="1"/>
          </p:nvSpPr>
          <p:spPr bwMode="auto">
            <a:xfrm>
              <a:off x="9391128" y="509927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4" name="Rectangle 84"/>
            <p:cNvSpPr>
              <a:spLocks noChangeArrowheads="1"/>
            </p:cNvSpPr>
            <p:nvPr userDrawn="1"/>
          </p:nvSpPr>
          <p:spPr bwMode="auto">
            <a:xfrm>
              <a:off x="9653616" y="5099272"/>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5" name="Rectangle 85"/>
            <p:cNvSpPr>
              <a:spLocks noChangeArrowheads="1"/>
            </p:cNvSpPr>
            <p:nvPr userDrawn="1"/>
          </p:nvSpPr>
          <p:spPr bwMode="auto">
            <a:xfrm>
              <a:off x="9935756" y="509927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6" name="Rectangle 86"/>
            <p:cNvSpPr>
              <a:spLocks noChangeArrowheads="1"/>
            </p:cNvSpPr>
            <p:nvPr userDrawn="1"/>
          </p:nvSpPr>
          <p:spPr bwMode="auto">
            <a:xfrm>
              <a:off x="9108988" y="5820764"/>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7" name="Rectangle 87"/>
            <p:cNvSpPr>
              <a:spLocks noChangeArrowheads="1"/>
            </p:cNvSpPr>
            <p:nvPr userDrawn="1"/>
          </p:nvSpPr>
          <p:spPr bwMode="auto">
            <a:xfrm>
              <a:off x="9391128" y="5820764"/>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8" name="Rectangle 88"/>
            <p:cNvSpPr>
              <a:spLocks noChangeArrowheads="1"/>
            </p:cNvSpPr>
            <p:nvPr userDrawn="1"/>
          </p:nvSpPr>
          <p:spPr bwMode="auto">
            <a:xfrm>
              <a:off x="9653616" y="5820764"/>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9" name="Rectangle 89"/>
            <p:cNvSpPr>
              <a:spLocks noChangeArrowheads="1"/>
            </p:cNvSpPr>
            <p:nvPr userDrawn="1"/>
          </p:nvSpPr>
          <p:spPr bwMode="auto">
            <a:xfrm>
              <a:off x="9935756" y="5820764"/>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0" name="Rectangle 90"/>
            <p:cNvSpPr>
              <a:spLocks noChangeArrowheads="1"/>
            </p:cNvSpPr>
            <p:nvPr userDrawn="1"/>
          </p:nvSpPr>
          <p:spPr bwMode="auto">
            <a:xfrm>
              <a:off x="9108988" y="6184317"/>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1" name="Rectangle 91"/>
            <p:cNvSpPr>
              <a:spLocks noChangeArrowheads="1"/>
            </p:cNvSpPr>
            <p:nvPr userDrawn="1"/>
          </p:nvSpPr>
          <p:spPr bwMode="auto">
            <a:xfrm>
              <a:off x="9391128" y="618431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2" name="Rectangle 92"/>
            <p:cNvSpPr>
              <a:spLocks noChangeArrowheads="1"/>
            </p:cNvSpPr>
            <p:nvPr userDrawn="1"/>
          </p:nvSpPr>
          <p:spPr bwMode="auto">
            <a:xfrm>
              <a:off x="9653616" y="6184317"/>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3" name="Rectangle 93"/>
            <p:cNvSpPr>
              <a:spLocks noChangeArrowheads="1"/>
            </p:cNvSpPr>
            <p:nvPr userDrawn="1"/>
          </p:nvSpPr>
          <p:spPr bwMode="auto">
            <a:xfrm>
              <a:off x="9935756" y="618431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4" name="Rectangle 94"/>
            <p:cNvSpPr>
              <a:spLocks noChangeArrowheads="1"/>
            </p:cNvSpPr>
            <p:nvPr userDrawn="1"/>
          </p:nvSpPr>
          <p:spPr bwMode="auto">
            <a:xfrm>
              <a:off x="9108988" y="6539449"/>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5" name="Rectangle 95"/>
            <p:cNvSpPr>
              <a:spLocks noChangeArrowheads="1"/>
            </p:cNvSpPr>
            <p:nvPr userDrawn="1"/>
          </p:nvSpPr>
          <p:spPr bwMode="auto">
            <a:xfrm>
              <a:off x="9391128" y="6539449"/>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6" name="Rectangle 96"/>
            <p:cNvSpPr>
              <a:spLocks noChangeArrowheads="1"/>
            </p:cNvSpPr>
            <p:nvPr userDrawn="1"/>
          </p:nvSpPr>
          <p:spPr bwMode="auto">
            <a:xfrm>
              <a:off x="9653616" y="6539449"/>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7" name="Rectangle 97"/>
            <p:cNvSpPr>
              <a:spLocks noChangeArrowheads="1"/>
            </p:cNvSpPr>
            <p:nvPr userDrawn="1"/>
          </p:nvSpPr>
          <p:spPr bwMode="auto">
            <a:xfrm>
              <a:off x="9935756" y="6539449"/>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8" name="Rectangle 98"/>
            <p:cNvSpPr>
              <a:spLocks noChangeArrowheads="1"/>
            </p:cNvSpPr>
            <p:nvPr userDrawn="1"/>
          </p:nvSpPr>
          <p:spPr bwMode="auto">
            <a:xfrm>
              <a:off x="8189577" y="4776425"/>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9" name="Rectangle 99"/>
            <p:cNvSpPr>
              <a:spLocks noChangeArrowheads="1"/>
            </p:cNvSpPr>
            <p:nvPr userDrawn="1"/>
          </p:nvSpPr>
          <p:spPr bwMode="auto">
            <a:xfrm>
              <a:off x="8475928" y="4776425"/>
              <a:ext cx="108084"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0" name="Rectangle 100"/>
            <p:cNvSpPr>
              <a:spLocks noChangeArrowheads="1"/>
            </p:cNvSpPr>
            <p:nvPr userDrawn="1"/>
          </p:nvSpPr>
          <p:spPr bwMode="auto">
            <a:xfrm>
              <a:off x="8738416" y="4776425"/>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1" name="Rectangle 101"/>
            <p:cNvSpPr>
              <a:spLocks noChangeArrowheads="1"/>
            </p:cNvSpPr>
            <p:nvPr userDrawn="1"/>
          </p:nvSpPr>
          <p:spPr bwMode="auto">
            <a:xfrm>
              <a:off x="8189577" y="5131556"/>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2" name="Rectangle 102"/>
            <p:cNvSpPr>
              <a:spLocks noChangeArrowheads="1"/>
            </p:cNvSpPr>
            <p:nvPr userDrawn="1"/>
          </p:nvSpPr>
          <p:spPr bwMode="auto">
            <a:xfrm>
              <a:off x="8475928" y="5131556"/>
              <a:ext cx="108084"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3" name="Rectangle 103"/>
            <p:cNvSpPr>
              <a:spLocks noChangeArrowheads="1"/>
            </p:cNvSpPr>
            <p:nvPr userDrawn="1"/>
          </p:nvSpPr>
          <p:spPr bwMode="auto">
            <a:xfrm>
              <a:off x="8738416" y="5131556"/>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4" name="Rectangle 104"/>
            <p:cNvSpPr>
              <a:spLocks noChangeArrowheads="1"/>
            </p:cNvSpPr>
            <p:nvPr userDrawn="1"/>
          </p:nvSpPr>
          <p:spPr bwMode="auto">
            <a:xfrm>
              <a:off x="8189577" y="5454403"/>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5" name="Rectangle 105"/>
            <p:cNvSpPr>
              <a:spLocks noChangeArrowheads="1"/>
            </p:cNvSpPr>
            <p:nvPr userDrawn="1"/>
          </p:nvSpPr>
          <p:spPr bwMode="auto">
            <a:xfrm>
              <a:off x="8475928" y="5454403"/>
              <a:ext cx="108084"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6" name="Rectangle 106"/>
            <p:cNvSpPr>
              <a:spLocks noChangeArrowheads="1"/>
            </p:cNvSpPr>
            <p:nvPr userDrawn="1"/>
          </p:nvSpPr>
          <p:spPr bwMode="auto">
            <a:xfrm>
              <a:off x="8738416" y="5454403"/>
              <a:ext cx="124928"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7" name="Rectangle 107"/>
            <p:cNvSpPr>
              <a:spLocks noChangeArrowheads="1"/>
            </p:cNvSpPr>
            <p:nvPr userDrawn="1"/>
          </p:nvSpPr>
          <p:spPr bwMode="auto">
            <a:xfrm>
              <a:off x="8189577" y="5781461"/>
              <a:ext cx="129139"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8" name="Rectangle 108"/>
            <p:cNvSpPr>
              <a:spLocks noChangeArrowheads="1"/>
            </p:cNvSpPr>
            <p:nvPr userDrawn="1"/>
          </p:nvSpPr>
          <p:spPr bwMode="auto">
            <a:xfrm>
              <a:off x="8475928" y="5781461"/>
              <a:ext cx="108084"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9" name="Rectangle 109"/>
            <p:cNvSpPr>
              <a:spLocks noChangeArrowheads="1"/>
            </p:cNvSpPr>
            <p:nvPr userDrawn="1"/>
          </p:nvSpPr>
          <p:spPr bwMode="auto">
            <a:xfrm>
              <a:off x="8738416" y="5781461"/>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0" name="Rectangle 110"/>
            <p:cNvSpPr>
              <a:spLocks noChangeArrowheads="1"/>
            </p:cNvSpPr>
            <p:nvPr userDrawn="1"/>
          </p:nvSpPr>
          <p:spPr bwMode="auto">
            <a:xfrm>
              <a:off x="8189577" y="6115537"/>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1" name="Rectangle 111"/>
            <p:cNvSpPr>
              <a:spLocks noChangeArrowheads="1"/>
            </p:cNvSpPr>
            <p:nvPr userDrawn="1"/>
          </p:nvSpPr>
          <p:spPr bwMode="auto">
            <a:xfrm>
              <a:off x="8475928" y="6115537"/>
              <a:ext cx="108084"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2" name="Rectangle 112"/>
            <p:cNvSpPr>
              <a:spLocks noChangeArrowheads="1"/>
            </p:cNvSpPr>
            <p:nvPr userDrawn="1"/>
          </p:nvSpPr>
          <p:spPr bwMode="auto">
            <a:xfrm>
              <a:off x="8738416" y="6115537"/>
              <a:ext cx="124928"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3" name="Rectangle 113"/>
            <p:cNvSpPr>
              <a:spLocks noChangeArrowheads="1"/>
            </p:cNvSpPr>
            <p:nvPr userDrawn="1"/>
          </p:nvSpPr>
          <p:spPr bwMode="auto">
            <a:xfrm>
              <a:off x="8189577" y="6442594"/>
              <a:ext cx="129139" cy="24283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4" name="Rectangle 114"/>
            <p:cNvSpPr>
              <a:spLocks noChangeArrowheads="1"/>
            </p:cNvSpPr>
            <p:nvPr userDrawn="1"/>
          </p:nvSpPr>
          <p:spPr bwMode="auto">
            <a:xfrm>
              <a:off x="8475928" y="6442594"/>
              <a:ext cx="108084" cy="24283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5" name="Rectangle 115"/>
            <p:cNvSpPr>
              <a:spLocks noChangeArrowheads="1"/>
            </p:cNvSpPr>
            <p:nvPr userDrawn="1"/>
          </p:nvSpPr>
          <p:spPr bwMode="auto">
            <a:xfrm>
              <a:off x="8738416" y="6442594"/>
              <a:ext cx="124928" cy="24283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6" name="Rectangle 116"/>
            <p:cNvSpPr>
              <a:spLocks noChangeArrowheads="1"/>
            </p:cNvSpPr>
            <p:nvPr userDrawn="1"/>
          </p:nvSpPr>
          <p:spPr bwMode="auto">
            <a:xfrm>
              <a:off x="9653616" y="2172596"/>
              <a:ext cx="407067" cy="363553"/>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7" name="Rectangle 117"/>
            <p:cNvSpPr>
              <a:spLocks noChangeArrowheads="1"/>
            </p:cNvSpPr>
            <p:nvPr userDrawn="1"/>
          </p:nvSpPr>
          <p:spPr bwMode="auto">
            <a:xfrm>
              <a:off x="9242337" y="2026613"/>
              <a:ext cx="84221" cy="49690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8" name="Rectangle 163"/>
            <p:cNvSpPr>
              <a:spLocks noChangeArrowheads="1"/>
            </p:cNvSpPr>
            <p:nvPr userDrawn="1"/>
          </p:nvSpPr>
          <p:spPr bwMode="auto">
            <a:xfrm>
              <a:off x="10217896" y="4666938"/>
              <a:ext cx="880108" cy="18528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9" name="Rectangle 164"/>
            <p:cNvSpPr>
              <a:spLocks noChangeArrowheads="1"/>
            </p:cNvSpPr>
            <p:nvPr userDrawn="1"/>
          </p:nvSpPr>
          <p:spPr bwMode="auto">
            <a:xfrm>
              <a:off x="10217896" y="4989785"/>
              <a:ext cx="880108" cy="189497"/>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0" name="Rectangle 165"/>
            <p:cNvSpPr>
              <a:spLocks noChangeArrowheads="1"/>
            </p:cNvSpPr>
            <p:nvPr userDrawn="1"/>
          </p:nvSpPr>
          <p:spPr bwMode="auto">
            <a:xfrm>
              <a:off x="10217896" y="5325264"/>
              <a:ext cx="880108" cy="181074"/>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1" name="Rectangle 166"/>
            <p:cNvSpPr>
              <a:spLocks noChangeArrowheads="1"/>
            </p:cNvSpPr>
            <p:nvPr userDrawn="1"/>
          </p:nvSpPr>
          <p:spPr bwMode="auto">
            <a:xfrm>
              <a:off x="10217896" y="5652322"/>
              <a:ext cx="880108" cy="193708"/>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2" name="Rectangle 167"/>
            <p:cNvSpPr>
              <a:spLocks noChangeArrowheads="1"/>
            </p:cNvSpPr>
            <p:nvPr userDrawn="1"/>
          </p:nvSpPr>
          <p:spPr bwMode="auto">
            <a:xfrm>
              <a:off x="10217896" y="5983591"/>
              <a:ext cx="880108" cy="181074"/>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3" name="Rectangle 168"/>
            <p:cNvSpPr>
              <a:spLocks noChangeArrowheads="1"/>
            </p:cNvSpPr>
            <p:nvPr userDrawn="1"/>
          </p:nvSpPr>
          <p:spPr bwMode="auto">
            <a:xfrm>
              <a:off x="10217896" y="6306438"/>
              <a:ext cx="880108" cy="18528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4" name="Rectangle 169"/>
            <p:cNvSpPr>
              <a:spLocks noChangeArrowheads="1"/>
            </p:cNvSpPr>
            <p:nvPr userDrawn="1"/>
          </p:nvSpPr>
          <p:spPr bwMode="auto">
            <a:xfrm>
              <a:off x="10217896" y="6640514"/>
              <a:ext cx="880108" cy="178267"/>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295" name="Group 294"/>
            <p:cNvGrpSpPr/>
            <p:nvPr userDrawn="1"/>
          </p:nvGrpSpPr>
          <p:grpSpPr>
            <a:xfrm>
              <a:off x="6971312" y="3354496"/>
              <a:ext cx="915200" cy="3552718"/>
              <a:chOff x="5795968" y="2889250"/>
              <a:chExt cx="1035050" cy="4017964"/>
            </a:xfrm>
          </p:grpSpPr>
          <p:sp>
            <p:nvSpPr>
              <p:cNvPr id="340" name="Freeform 118"/>
              <p:cNvSpPr>
                <a:spLocks/>
              </p:cNvSpPr>
              <p:nvPr userDrawn="1"/>
            </p:nvSpPr>
            <p:spPr bwMode="auto">
              <a:xfrm>
                <a:off x="5795968" y="2889250"/>
                <a:ext cx="1035050" cy="4013200"/>
              </a:xfrm>
              <a:custGeom>
                <a:avLst/>
                <a:gdLst>
                  <a:gd name="T0" fmla="*/ 0 w 652"/>
                  <a:gd name="T1" fmla="*/ 420 h 2528"/>
                  <a:gd name="T2" fmla="*/ 0 w 652"/>
                  <a:gd name="T3" fmla="*/ 2528 h 2528"/>
                  <a:gd name="T4" fmla="*/ 652 w 652"/>
                  <a:gd name="T5" fmla="*/ 2528 h 2528"/>
                  <a:gd name="T6" fmla="*/ 652 w 652"/>
                  <a:gd name="T7" fmla="*/ 0 h 2528"/>
                  <a:gd name="T8" fmla="*/ 0 w 652"/>
                  <a:gd name="T9" fmla="*/ 420 h 2528"/>
                </a:gdLst>
                <a:ahLst/>
                <a:cxnLst>
                  <a:cxn ang="0">
                    <a:pos x="T0" y="T1"/>
                  </a:cxn>
                  <a:cxn ang="0">
                    <a:pos x="T2" y="T3"/>
                  </a:cxn>
                  <a:cxn ang="0">
                    <a:pos x="T4" y="T5"/>
                  </a:cxn>
                  <a:cxn ang="0">
                    <a:pos x="T6" y="T7"/>
                  </a:cxn>
                  <a:cxn ang="0">
                    <a:pos x="T8" y="T9"/>
                  </a:cxn>
                </a:cxnLst>
                <a:rect l="0" t="0" r="r" b="b"/>
                <a:pathLst>
                  <a:path w="652" h="2528">
                    <a:moveTo>
                      <a:pt x="0" y="420"/>
                    </a:moveTo>
                    <a:lnTo>
                      <a:pt x="0" y="2528"/>
                    </a:lnTo>
                    <a:lnTo>
                      <a:pt x="652" y="2528"/>
                    </a:lnTo>
                    <a:lnTo>
                      <a:pt x="652" y="0"/>
                    </a:lnTo>
                    <a:lnTo>
                      <a:pt x="0" y="42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1" name="Flowchart: Manual Input 181"/>
              <p:cNvSpPr/>
              <p:nvPr userDrawn="1"/>
            </p:nvSpPr>
            <p:spPr>
              <a:xfrm>
                <a:off x="5972180" y="3379084"/>
                <a:ext cx="97631" cy="35281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2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28 h 10000"/>
                  <a:gd name="connsiteX0" fmla="*/ 0 w 10250"/>
                  <a:gd name="connsiteY0" fmla="*/ 188 h 9860"/>
                  <a:gd name="connsiteX1" fmla="*/ 10250 w 10250"/>
                  <a:gd name="connsiteY1" fmla="*/ 0 h 9860"/>
                  <a:gd name="connsiteX2" fmla="*/ 10000 w 10250"/>
                  <a:gd name="connsiteY2" fmla="*/ 9860 h 9860"/>
                  <a:gd name="connsiteX3" fmla="*/ 0 w 10250"/>
                  <a:gd name="connsiteY3" fmla="*/ 9860 h 9860"/>
                  <a:gd name="connsiteX4" fmla="*/ 0 w 10250"/>
                  <a:gd name="connsiteY4" fmla="*/ 188 h 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0" h="9860">
                    <a:moveTo>
                      <a:pt x="0" y="188"/>
                    </a:moveTo>
                    <a:lnTo>
                      <a:pt x="10250" y="0"/>
                    </a:lnTo>
                    <a:cubicBezTo>
                      <a:pt x="10167" y="3287"/>
                      <a:pt x="10083" y="6573"/>
                      <a:pt x="10000" y="9860"/>
                    </a:cubicBezTo>
                    <a:lnTo>
                      <a:pt x="0" y="9860"/>
                    </a:lnTo>
                    <a:lnTo>
                      <a:pt x="0" y="188"/>
                    </a:lnTo>
                    <a:close/>
                  </a:path>
                </a:pathLst>
              </a:custGeom>
              <a:solidFill>
                <a:srgbClr val="DC3C0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42" name="Flowchart: Manual Input 181"/>
              <p:cNvSpPr/>
              <p:nvPr userDrawn="1"/>
            </p:nvSpPr>
            <p:spPr>
              <a:xfrm>
                <a:off x="6273210" y="3179940"/>
                <a:ext cx="97631" cy="372251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2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28 h 10000"/>
                  <a:gd name="connsiteX0" fmla="*/ 0 w 10250"/>
                  <a:gd name="connsiteY0" fmla="*/ 188 h 9860"/>
                  <a:gd name="connsiteX1" fmla="*/ 10250 w 10250"/>
                  <a:gd name="connsiteY1" fmla="*/ 0 h 9860"/>
                  <a:gd name="connsiteX2" fmla="*/ 10000 w 10250"/>
                  <a:gd name="connsiteY2" fmla="*/ 9860 h 9860"/>
                  <a:gd name="connsiteX3" fmla="*/ 0 w 10250"/>
                  <a:gd name="connsiteY3" fmla="*/ 9860 h 9860"/>
                  <a:gd name="connsiteX4" fmla="*/ 0 w 10250"/>
                  <a:gd name="connsiteY4" fmla="*/ 188 h 9860"/>
                  <a:gd name="connsiteX0" fmla="*/ 0 w 10000"/>
                  <a:gd name="connsiteY0" fmla="*/ 184 h 9993"/>
                  <a:gd name="connsiteX1" fmla="*/ 10000 w 10000"/>
                  <a:gd name="connsiteY1" fmla="*/ 0 h 9993"/>
                  <a:gd name="connsiteX2" fmla="*/ 9756 w 10000"/>
                  <a:gd name="connsiteY2" fmla="*/ 9993 h 9993"/>
                  <a:gd name="connsiteX3" fmla="*/ 0 w 10000"/>
                  <a:gd name="connsiteY3" fmla="*/ 9993 h 9993"/>
                  <a:gd name="connsiteX4" fmla="*/ 0 w 10000"/>
                  <a:gd name="connsiteY4" fmla="*/ 184 h 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93">
                    <a:moveTo>
                      <a:pt x="0" y="184"/>
                    </a:moveTo>
                    <a:lnTo>
                      <a:pt x="10000" y="0"/>
                    </a:lnTo>
                    <a:cubicBezTo>
                      <a:pt x="9919" y="3334"/>
                      <a:pt x="9837" y="6659"/>
                      <a:pt x="9756" y="9993"/>
                    </a:cubicBezTo>
                    <a:lnTo>
                      <a:pt x="0" y="9993"/>
                    </a:lnTo>
                    <a:lnTo>
                      <a:pt x="0" y="184"/>
                    </a:lnTo>
                    <a:close/>
                  </a:path>
                </a:pathLst>
              </a:custGeom>
              <a:solidFill>
                <a:srgbClr val="DC3C0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43" name="Flowchart: Manual Input 181"/>
              <p:cNvSpPr/>
              <p:nvPr userDrawn="1"/>
            </p:nvSpPr>
            <p:spPr>
              <a:xfrm>
                <a:off x="6574240" y="2990938"/>
                <a:ext cx="97631" cy="39115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2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28 h 10000"/>
                  <a:gd name="connsiteX0" fmla="*/ 0 w 10250"/>
                  <a:gd name="connsiteY0" fmla="*/ 188 h 9860"/>
                  <a:gd name="connsiteX1" fmla="*/ 10250 w 10250"/>
                  <a:gd name="connsiteY1" fmla="*/ 0 h 9860"/>
                  <a:gd name="connsiteX2" fmla="*/ 10000 w 10250"/>
                  <a:gd name="connsiteY2" fmla="*/ 9860 h 9860"/>
                  <a:gd name="connsiteX3" fmla="*/ 0 w 10250"/>
                  <a:gd name="connsiteY3" fmla="*/ 9860 h 9860"/>
                  <a:gd name="connsiteX4" fmla="*/ 0 w 10250"/>
                  <a:gd name="connsiteY4" fmla="*/ 188 h 9860"/>
                  <a:gd name="connsiteX0" fmla="*/ 0 w 10000"/>
                  <a:gd name="connsiteY0" fmla="*/ 177 h 10000"/>
                  <a:gd name="connsiteX1" fmla="*/ 10000 w 10000"/>
                  <a:gd name="connsiteY1" fmla="*/ 0 h 10000"/>
                  <a:gd name="connsiteX2" fmla="*/ 9756 w 10000"/>
                  <a:gd name="connsiteY2" fmla="*/ 10000 h 10000"/>
                  <a:gd name="connsiteX3" fmla="*/ 0 w 10000"/>
                  <a:gd name="connsiteY3" fmla="*/ 10000 h 10000"/>
                  <a:gd name="connsiteX4" fmla="*/ 0 w 10000"/>
                  <a:gd name="connsiteY4" fmla="*/ 17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7"/>
                    </a:moveTo>
                    <a:lnTo>
                      <a:pt x="10000" y="0"/>
                    </a:lnTo>
                    <a:cubicBezTo>
                      <a:pt x="9919" y="3334"/>
                      <a:pt x="9837" y="6666"/>
                      <a:pt x="9756" y="10000"/>
                    </a:cubicBezTo>
                    <a:lnTo>
                      <a:pt x="0" y="10000"/>
                    </a:lnTo>
                    <a:lnTo>
                      <a:pt x="0" y="177"/>
                    </a:lnTo>
                    <a:close/>
                  </a:path>
                </a:pathLst>
              </a:custGeom>
              <a:solidFill>
                <a:srgbClr val="DC3C00"/>
              </a:solidFill>
              <a:ln w="25400" cap="flat" cmpd="sng" algn="ctr">
                <a:noFill/>
                <a:prstDash val="solid"/>
              </a:ln>
              <a:effectLst/>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prstClr val="white"/>
                  </a:solidFill>
                  <a:effectLst/>
                  <a:uLnTx/>
                  <a:uFillTx/>
                  <a:latin typeface="Segoe UI"/>
                  <a:ea typeface="+mn-ea"/>
                  <a:cs typeface="+mn-cs"/>
                </a:endParaRPr>
              </a:p>
            </p:txBody>
          </p:sp>
        </p:grpSp>
        <p:sp>
          <p:nvSpPr>
            <p:cNvPr id="296" name="Rectangle 119"/>
            <p:cNvSpPr>
              <a:spLocks noChangeArrowheads="1"/>
            </p:cNvSpPr>
            <p:nvPr userDrawn="1"/>
          </p:nvSpPr>
          <p:spPr bwMode="auto">
            <a:xfrm>
              <a:off x="6006602" y="4671149"/>
              <a:ext cx="492692" cy="2236064"/>
            </a:xfrm>
            <a:prstGeom prst="rect">
              <a:avLst/>
            </a:prstGeom>
            <a:solidFill>
              <a:srgbClr val="70C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7" name="Rectangle 120"/>
            <p:cNvSpPr>
              <a:spLocks noChangeArrowheads="1"/>
            </p:cNvSpPr>
            <p:nvPr userDrawn="1"/>
          </p:nvSpPr>
          <p:spPr bwMode="auto">
            <a:xfrm>
              <a:off x="6252246" y="3395203"/>
              <a:ext cx="981173" cy="3512010"/>
            </a:xfrm>
            <a:prstGeom prst="rect">
              <a:avLst/>
            </a:prstGeom>
            <a:solidFill>
              <a:srgbClr val="70C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8" name="Freeform 121"/>
            <p:cNvSpPr>
              <a:spLocks/>
            </p:cNvSpPr>
            <p:nvPr userDrawn="1"/>
          </p:nvSpPr>
          <p:spPr bwMode="auto">
            <a:xfrm>
              <a:off x="6490872" y="3040071"/>
              <a:ext cx="503922" cy="355131"/>
            </a:xfrm>
            <a:custGeom>
              <a:avLst/>
              <a:gdLst>
                <a:gd name="T0" fmla="*/ 267 w 359"/>
                <a:gd name="T1" fmla="*/ 0 h 253"/>
                <a:gd name="T2" fmla="*/ 92 w 359"/>
                <a:gd name="T3" fmla="*/ 0 h 253"/>
                <a:gd name="T4" fmla="*/ 0 w 359"/>
                <a:gd name="T5" fmla="*/ 253 h 253"/>
                <a:gd name="T6" fmla="*/ 359 w 359"/>
                <a:gd name="T7" fmla="*/ 253 h 253"/>
                <a:gd name="T8" fmla="*/ 267 w 359"/>
                <a:gd name="T9" fmla="*/ 0 h 253"/>
              </a:gdLst>
              <a:ahLst/>
              <a:cxnLst>
                <a:cxn ang="0">
                  <a:pos x="T0" y="T1"/>
                </a:cxn>
                <a:cxn ang="0">
                  <a:pos x="T2" y="T3"/>
                </a:cxn>
                <a:cxn ang="0">
                  <a:pos x="T4" y="T5"/>
                </a:cxn>
                <a:cxn ang="0">
                  <a:pos x="T6" y="T7"/>
                </a:cxn>
                <a:cxn ang="0">
                  <a:pos x="T8" y="T9"/>
                </a:cxn>
              </a:cxnLst>
              <a:rect l="0" t="0" r="r" b="b"/>
              <a:pathLst>
                <a:path w="359" h="253">
                  <a:moveTo>
                    <a:pt x="267" y="0"/>
                  </a:moveTo>
                  <a:lnTo>
                    <a:pt x="92" y="0"/>
                  </a:lnTo>
                  <a:lnTo>
                    <a:pt x="0" y="253"/>
                  </a:lnTo>
                  <a:lnTo>
                    <a:pt x="359" y="253"/>
                  </a:lnTo>
                  <a:lnTo>
                    <a:pt x="267" y="0"/>
                  </a:lnTo>
                  <a:close/>
                </a:path>
              </a:pathLst>
            </a:custGeom>
            <a:solidFill>
              <a:srgbClr val="70C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9" name="Rectangle 122"/>
            <p:cNvSpPr>
              <a:spLocks noChangeArrowheads="1"/>
            </p:cNvSpPr>
            <p:nvPr userDrawn="1"/>
          </p:nvSpPr>
          <p:spPr bwMode="auto">
            <a:xfrm>
              <a:off x="6700020" y="2644233"/>
              <a:ext cx="89836" cy="436544"/>
            </a:xfrm>
            <a:prstGeom prst="rect">
              <a:avLst/>
            </a:prstGeom>
            <a:solidFill>
              <a:srgbClr val="70C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0" name="Rectangle 123"/>
            <p:cNvSpPr>
              <a:spLocks noChangeArrowheads="1"/>
            </p:cNvSpPr>
            <p:nvPr userDrawn="1"/>
          </p:nvSpPr>
          <p:spPr bwMode="auto">
            <a:xfrm>
              <a:off x="6381384" y="3515920"/>
              <a:ext cx="96854" cy="22739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1" name="Rectangle 124"/>
            <p:cNvSpPr>
              <a:spLocks noChangeArrowheads="1"/>
            </p:cNvSpPr>
            <p:nvPr userDrawn="1"/>
          </p:nvSpPr>
          <p:spPr bwMode="auto">
            <a:xfrm>
              <a:off x="6591937" y="3515920"/>
              <a:ext cx="101065" cy="22739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2" name="Rectangle 125"/>
            <p:cNvSpPr>
              <a:spLocks noChangeArrowheads="1"/>
            </p:cNvSpPr>
            <p:nvPr userDrawn="1"/>
          </p:nvSpPr>
          <p:spPr bwMode="auto">
            <a:xfrm>
              <a:off x="6796874" y="3515920"/>
              <a:ext cx="101065" cy="22739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3" name="Rectangle 126"/>
            <p:cNvSpPr>
              <a:spLocks noChangeArrowheads="1"/>
            </p:cNvSpPr>
            <p:nvPr userDrawn="1"/>
          </p:nvSpPr>
          <p:spPr bwMode="auto">
            <a:xfrm>
              <a:off x="7011638" y="3515920"/>
              <a:ext cx="88432" cy="22739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4" name="Rectangle 127"/>
            <p:cNvSpPr>
              <a:spLocks noChangeArrowheads="1"/>
            </p:cNvSpPr>
            <p:nvPr userDrawn="1"/>
          </p:nvSpPr>
          <p:spPr bwMode="auto">
            <a:xfrm>
              <a:off x="6381384" y="3842977"/>
              <a:ext cx="96854"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5" name="Rectangle 128"/>
            <p:cNvSpPr>
              <a:spLocks noChangeArrowheads="1"/>
            </p:cNvSpPr>
            <p:nvPr userDrawn="1"/>
          </p:nvSpPr>
          <p:spPr bwMode="auto">
            <a:xfrm>
              <a:off x="6591937" y="3842977"/>
              <a:ext cx="101065"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6" name="Rectangle 129"/>
            <p:cNvSpPr>
              <a:spLocks noChangeArrowheads="1"/>
            </p:cNvSpPr>
            <p:nvPr userDrawn="1"/>
          </p:nvSpPr>
          <p:spPr bwMode="auto">
            <a:xfrm>
              <a:off x="6796874" y="3842977"/>
              <a:ext cx="101065"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7" name="Rectangle 130"/>
            <p:cNvSpPr>
              <a:spLocks noChangeArrowheads="1"/>
            </p:cNvSpPr>
            <p:nvPr userDrawn="1"/>
          </p:nvSpPr>
          <p:spPr bwMode="auto">
            <a:xfrm>
              <a:off x="7011638" y="3842977"/>
              <a:ext cx="88432"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8" name="Rectangle 131"/>
            <p:cNvSpPr>
              <a:spLocks noChangeArrowheads="1"/>
            </p:cNvSpPr>
            <p:nvPr userDrawn="1"/>
          </p:nvSpPr>
          <p:spPr bwMode="auto">
            <a:xfrm>
              <a:off x="6381384" y="4165823"/>
              <a:ext cx="96854"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9" name="Rectangle 132"/>
            <p:cNvSpPr>
              <a:spLocks noChangeArrowheads="1"/>
            </p:cNvSpPr>
            <p:nvPr userDrawn="1"/>
          </p:nvSpPr>
          <p:spPr bwMode="auto">
            <a:xfrm>
              <a:off x="6591937" y="4165823"/>
              <a:ext cx="101065"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0" name="Rectangle 133"/>
            <p:cNvSpPr>
              <a:spLocks noChangeArrowheads="1"/>
            </p:cNvSpPr>
            <p:nvPr userDrawn="1"/>
          </p:nvSpPr>
          <p:spPr bwMode="auto">
            <a:xfrm>
              <a:off x="6796874" y="4165823"/>
              <a:ext cx="101065"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1" name="Rectangle 134"/>
            <p:cNvSpPr>
              <a:spLocks noChangeArrowheads="1"/>
            </p:cNvSpPr>
            <p:nvPr userDrawn="1"/>
          </p:nvSpPr>
          <p:spPr bwMode="auto">
            <a:xfrm>
              <a:off x="7011638" y="4165823"/>
              <a:ext cx="88432"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2" name="Rectangle 135"/>
            <p:cNvSpPr>
              <a:spLocks noChangeArrowheads="1"/>
            </p:cNvSpPr>
            <p:nvPr userDrawn="1"/>
          </p:nvSpPr>
          <p:spPr bwMode="auto">
            <a:xfrm>
              <a:off x="6381384" y="4490074"/>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3" name="Rectangle 136"/>
            <p:cNvSpPr>
              <a:spLocks noChangeArrowheads="1"/>
            </p:cNvSpPr>
            <p:nvPr userDrawn="1"/>
          </p:nvSpPr>
          <p:spPr bwMode="auto">
            <a:xfrm>
              <a:off x="6591937" y="4490074"/>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4" name="Rectangle 137"/>
            <p:cNvSpPr>
              <a:spLocks noChangeArrowheads="1"/>
            </p:cNvSpPr>
            <p:nvPr userDrawn="1"/>
          </p:nvSpPr>
          <p:spPr bwMode="auto">
            <a:xfrm>
              <a:off x="6796874" y="4490074"/>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5" name="Rectangle 138"/>
            <p:cNvSpPr>
              <a:spLocks noChangeArrowheads="1"/>
            </p:cNvSpPr>
            <p:nvPr userDrawn="1"/>
          </p:nvSpPr>
          <p:spPr bwMode="auto">
            <a:xfrm>
              <a:off x="7011638" y="4490074"/>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6" name="Rectangle 139"/>
            <p:cNvSpPr>
              <a:spLocks noChangeArrowheads="1"/>
            </p:cNvSpPr>
            <p:nvPr userDrawn="1"/>
          </p:nvSpPr>
          <p:spPr bwMode="auto">
            <a:xfrm>
              <a:off x="6381384" y="4824150"/>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7" name="Rectangle 140"/>
            <p:cNvSpPr>
              <a:spLocks noChangeArrowheads="1"/>
            </p:cNvSpPr>
            <p:nvPr userDrawn="1"/>
          </p:nvSpPr>
          <p:spPr bwMode="auto">
            <a:xfrm>
              <a:off x="6591937" y="4824150"/>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8" name="Rectangle 141"/>
            <p:cNvSpPr>
              <a:spLocks noChangeArrowheads="1"/>
            </p:cNvSpPr>
            <p:nvPr userDrawn="1"/>
          </p:nvSpPr>
          <p:spPr bwMode="auto">
            <a:xfrm>
              <a:off x="6796874" y="482415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9" name="Rectangle 142"/>
            <p:cNvSpPr>
              <a:spLocks noChangeArrowheads="1"/>
            </p:cNvSpPr>
            <p:nvPr userDrawn="1"/>
          </p:nvSpPr>
          <p:spPr bwMode="auto">
            <a:xfrm>
              <a:off x="7011638" y="4824150"/>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0" name="Rectangle 143"/>
            <p:cNvSpPr>
              <a:spLocks noChangeArrowheads="1"/>
            </p:cNvSpPr>
            <p:nvPr userDrawn="1"/>
          </p:nvSpPr>
          <p:spPr bwMode="auto">
            <a:xfrm>
              <a:off x="6381384" y="5151208"/>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1" name="Rectangle 144"/>
            <p:cNvSpPr>
              <a:spLocks noChangeArrowheads="1"/>
            </p:cNvSpPr>
            <p:nvPr userDrawn="1"/>
          </p:nvSpPr>
          <p:spPr bwMode="auto">
            <a:xfrm>
              <a:off x="6591937" y="5151208"/>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2" name="Rectangle 145"/>
            <p:cNvSpPr>
              <a:spLocks noChangeArrowheads="1"/>
            </p:cNvSpPr>
            <p:nvPr userDrawn="1"/>
          </p:nvSpPr>
          <p:spPr bwMode="auto">
            <a:xfrm>
              <a:off x="6796874" y="5151208"/>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3" name="Rectangle 146"/>
            <p:cNvSpPr>
              <a:spLocks noChangeArrowheads="1"/>
            </p:cNvSpPr>
            <p:nvPr userDrawn="1"/>
          </p:nvSpPr>
          <p:spPr bwMode="auto">
            <a:xfrm>
              <a:off x="7011638" y="5151208"/>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4" name="Rectangle 147"/>
            <p:cNvSpPr>
              <a:spLocks noChangeArrowheads="1"/>
            </p:cNvSpPr>
            <p:nvPr userDrawn="1"/>
          </p:nvSpPr>
          <p:spPr bwMode="auto">
            <a:xfrm>
              <a:off x="6381384" y="5474054"/>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5" name="Rectangle 148"/>
            <p:cNvSpPr>
              <a:spLocks noChangeArrowheads="1"/>
            </p:cNvSpPr>
            <p:nvPr userDrawn="1"/>
          </p:nvSpPr>
          <p:spPr bwMode="auto">
            <a:xfrm>
              <a:off x="6591937" y="5474054"/>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6" name="Rectangle 149"/>
            <p:cNvSpPr>
              <a:spLocks noChangeArrowheads="1"/>
            </p:cNvSpPr>
            <p:nvPr userDrawn="1"/>
          </p:nvSpPr>
          <p:spPr bwMode="auto">
            <a:xfrm>
              <a:off x="6796874" y="5474054"/>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7" name="Rectangle 150"/>
            <p:cNvSpPr>
              <a:spLocks noChangeArrowheads="1"/>
            </p:cNvSpPr>
            <p:nvPr userDrawn="1"/>
          </p:nvSpPr>
          <p:spPr bwMode="auto">
            <a:xfrm>
              <a:off x="7011638" y="5474054"/>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8" name="Rectangle 151"/>
            <p:cNvSpPr>
              <a:spLocks noChangeArrowheads="1"/>
            </p:cNvSpPr>
            <p:nvPr userDrawn="1"/>
          </p:nvSpPr>
          <p:spPr bwMode="auto">
            <a:xfrm>
              <a:off x="6381384" y="5801112"/>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9" name="Rectangle 152"/>
            <p:cNvSpPr>
              <a:spLocks noChangeArrowheads="1"/>
            </p:cNvSpPr>
            <p:nvPr userDrawn="1"/>
          </p:nvSpPr>
          <p:spPr bwMode="auto">
            <a:xfrm>
              <a:off x="6591937" y="5801112"/>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0" name="Rectangle 153"/>
            <p:cNvSpPr>
              <a:spLocks noChangeArrowheads="1"/>
            </p:cNvSpPr>
            <p:nvPr userDrawn="1"/>
          </p:nvSpPr>
          <p:spPr bwMode="auto">
            <a:xfrm>
              <a:off x="6796874" y="5801112"/>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1" name="Rectangle 154"/>
            <p:cNvSpPr>
              <a:spLocks noChangeArrowheads="1"/>
            </p:cNvSpPr>
            <p:nvPr userDrawn="1"/>
          </p:nvSpPr>
          <p:spPr bwMode="auto">
            <a:xfrm>
              <a:off x="7011638" y="5801112"/>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2" name="Rectangle 155"/>
            <p:cNvSpPr>
              <a:spLocks noChangeArrowheads="1"/>
            </p:cNvSpPr>
            <p:nvPr userDrawn="1"/>
          </p:nvSpPr>
          <p:spPr bwMode="auto">
            <a:xfrm>
              <a:off x="6381384" y="6128170"/>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3" name="Rectangle 156"/>
            <p:cNvSpPr>
              <a:spLocks noChangeArrowheads="1"/>
            </p:cNvSpPr>
            <p:nvPr userDrawn="1"/>
          </p:nvSpPr>
          <p:spPr bwMode="auto">
            <a:xfrm>
              <a:off x="6591937" y="612817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4" name="Rectangle 157"/>
            <p:cNvSpPr>
              <a:spLocks noChangeArrowheads="1"/>
            </p:cNvSpPr>
            <p:nvPr userDrawn="1"/>
          </p:nvSpPr>
          <p:spPr bwMode="auto">
            <a:xfrm>
              <a:off x="6796874" y="612817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5" name="Rectangle 158"/>
            <p:cNvSpPr>
              <a:spLocks noChangeArrowheads="1"/>
            </p:cNvSpPr>
            <p:nvPr userDrawn="1"/>
          </p:nvSpPr>
          <p:spPr bwMode="auto">
            <a:xfrm>
              <a:off x="7011638" y="6128170"/>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6" name="Rectangle 159"/>
            <p:cNvSpPr>
              <a:spLocks noChangeArrowheads="1"/>
            </p:cNvSpPr>
            <p:nvPr userDrawn="1"/>
          </p:nvSpPr>
          <p:spPr bwMode="auto">
            <a:xfrm>
              <a:off x="6381384" y="6463650"/>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7" name="Rectangle 160"/>
            <p:cNvSpPr>
              <a:spLocks noChangeArrowheads="1"/>
            </p:cNvSpPr>
            <p:nvPr userDrawn="1"/>
          </p:nvSpPr>
          <p:spPr bwMode="auto">
            <a:xfrm>
              <a:off x="6591937" y="646365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8" name="Rectangle 161"/>
            <p:cNvSpPr>
              <a:spLocks noChangeArrowheads="1"/>
            </p:cNvSpPr>
            <p:nvPr userDrawn="1"/>
          </p:nvSpPr>
          <p:spPr bwMode="auto">
            <a:xfrm>
              <a:off x="6796874" y="646365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9" name="Rectangle 162"/>
            <p:cNvSpPr>
              <a:spLocks noChangeArrowheads="1"/>
            </p:cNvSpPr>
            <p:nvPr userDrawn="1"/>
          </p:nvSpPr>
          <p:spPr bwMode="auto">
            <a:xfrm>
              <a:off x="7011638" y="6463650"/>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175830462"/>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421032" y="274206"/>
            <a:ext cx="1947103" cy="71604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1162112014"/>
      </p:ext>
    </p:extLst>
  </p:cSld>
  <p:clrMapOvr>
    <a:masterClrMapping/>
  </p:clrMapOvr>
  <p:transition>
    <p:fade/>
  </p:transition>
  <p:extLst>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pPr/>
              <a:t>‹#›</a:t>
            </a:fld>
            <a:endParaRPr lang="en-US" dirty="0"/>
          </a:p>
        </p:txBody>
      </p:sp>
      <p:sp>
        <p:nvSpPr>
          <p:cNvPr id="20" name="Footer Placeholder 19"/>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9151914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35930719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pPr/>
              <a:t>‹#›</a:t>
            </a:fld>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5751816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254264992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0541954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73115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01269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58810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0016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3234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02386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10354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127769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641819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29655577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2831401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p:nvGrpSpPr>
        <p:grpSpPr>
          <a:xfrm>
            <a:off x="6857009" y="5999453"/>
            <a:ext cx="5216493" cy="627864"/>
            <a:chOff x="274638" y="4554931"/>
            <a:chExt cx="5321094" cy="640363"/>
          </a:xfrm>
        </p:grpSpPr>
        <p:sp>
          <p:nvSpPr>
            <p:cNvPr id="7" name="TextBox 6"/>
            <p:cNvSpPr txBox="1"/>
            <p:nvPr/>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5795226"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761636"/>
          </a:xfrm>
        </p:spPr>
        <p:txBody>
          <a:bodyPr lIns="182880" tIns="146304" rIns="182880" bIns="146304"/>
          <a:lstStyle>
            <a:lvl1pPr marL="0" indent="0">
              <a:buNone/>
              <a:defRPr sz="5293"/>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p:nvSpPr>
        <p:spPr>
          <a:xfrm>
            <a:off x="202095" y="259969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761636"/>
          </a:xfrm>
        </p:spPr>
        <p:txBody>
          <a:bodyPr lIns="182880" tIns="146304" rIns="182880" bIns="146304"/>
          <a:lstStyle>
            <a:lvl1pPr marL="0" indent="0">
              <a:buNone/>
              <a:defRPr sz="5293"/>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p:nvSpPr>
        <p:spPr>
          <a:xfrm>
            <a:off x="202095" y="3378027"/>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761636"/>
          </a:xfrm>
        </p:spPr>
        <p:txBody>
          <a:bodyPr lIns="182880" tIns="146304" rIns="182880" bIns="146304"/>
          <a:lstStyle>
            <a:lvl1pPr marL="0" indent="0">
              <a:buNone/>
              <a:defRPr sz="5293"/>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34510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p:nvGrpSpPr>
        <p:grpSpPr>
          <a:xfrm>
            <a:off x="6857009" y="5999453"/>
            <a:ext cx="5216493" cy="627864"/>
            <a:chOff x="274638" y="4554931"/>
            <a:chExt cx="5321094" cy="640363"/>
          </a:xfrm>
        </p:grpSpPr>
        <p:sp>
          <p:nvSpPr>
            <p:cNvPr id="7" name="TextBox 6"/>
            <p:cNvSpPr txBox="1"/>
            <p:nvPr/>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p:nvSpPr>
        <p:spPr>
          <a:xfrm>
            <a:off x="221373" y="1834504"/>
            <a:ext cx="8020194"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p:nvSpPr>
        <p:spPr>
          <a:xfrm>
            <a:off x="4927288" y="259969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p:nvSpPr>
        <p:spPr>
          <a:xfrm>
            <a:off x="4927288" y="3378027"/>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p:nvSpPr>
        <p:spPr>
          <a:xfrm>
            <a:off x="4927288" y="4143220"/>
            <a:ext cx="6419371" cy="1037426"/>
          </a:xfrm>
          <a:prstGeom prst="rect">
            <a:avLst/>
          </a:prstGeom>
          <a:noFill/>
        </p:spPr>
        <p:txBody>
          <a:bodyPr wrap="non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385428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4800"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2800" spc="0" baseline="0">
                <a:solidFill>
                  <a:schemeClr val="bg1"/>
                </a:solidFill>
                <a:latin typeface="+mn-lt"/>
              </a:defRPr>
            </a:lvl1pPr>
          </a:lstStyle>
          <a:p>
            <a:pPr lvl="0"/>
            <a:r>
              <a:rPr lang="en-US" dirty="0"/>
              <a:t>Speaker name</a:t>
            </a:r>
          </a:p>
        </p:txBody>
      </p:sp>
      <p:sp>
        <p:nvSpPr>
          <p:cNvPr id="7" name="Text Placeholder 16"/>
          <p:cNvSpPr>
            <a:spLocks noGrp="1"/>
          </p:cNvSpPr>
          <p:nvPr>
            <p:ph type="body" sz="quarter" idx="13" hasCustomPrompt="1"/>
          </p:nvPr>
        </p:nvSpPr>
        <p:spPr>
          <a:xfrm>
            <a:off x="8339677" y="288561"/>
            <a:ext cx="3585699" cy="544765"/>
          </a:xfrm>
        </p:spPr>
        <p:txBody>
          <a:bodyPr lIns="182880" tIns="146304" rIns="182880" bIns="146304"/>
          <a:lstStyle>
            <a:lvl1pPr marL="0" indent="0" algn="r">
              <a:buNone/>
              <a:defRPr sz="1800">
                <a:solidFill>
                  <a:schemeClr val="bg1"/>
                </a:solidFill>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6019331"/>
            <a:ext cx="3585699" cy="544765"/>
          </a:xfrm>
        </p:spPr>
        <p:txBody>
          <a:bodyPr lIns="182880" tIns="146304" rIns="182880" bIns="146304" anchor="b"/>
          <a:lstStyle>
            <a:lvl1pPr marL="0" indent="0" algn="l">
              <a:buNone/>
              <a:defRPr sz="1800">
                <a:solidFill>
                  <a:schemeClr val="bg1"/>
                </a:solidFill>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pic>
        <p:nvPicPr>
          <p:cNvPr id="10" name="Picture 9">
            <a:extLst>
              <a:ext uri="{FF2B5EF4-FFF2-40B4-BE49-F238E27FC236}">
                <a16:creationId xmlns:a16="http://schemas.microsoft.com/office/drawing/2014/main" id="{21192D5F-1038-4F8E-88F2-D315D8D030F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1632" y="468770"/>
            <a:ext cx="1390452" cy="306125"/>
          </a:xfrm>
          <a:prstGeom prst="rect">
            <a:avLst/>
          </a:prstGeom>
        </p:spPr>
      </p:pic>
    </p:spTree>
    <p:extLst>
      <p:ext uri="{BB962C8B-B14F-4D97-AF65-F5344CB8AC3E}">
        <p14:creationId xmlns:p14="http://schemas.microsoft.com/office/powerpoint/2010/main" val="2679880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12272B-6700-43D8-91D2-E2B214118AE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78DFD15D-688B-493A-A79A-E8A5090CDBC8}"/>
              </a:ext>
            </a:extLst>
          </p:cNvPr>
          <p:cNvSpPr/>
          <p:nvPr/>
        </p:nvSpPr>
        <p:spPr bwMode="auto">
          <a:xfrm>
            <a:off x="1" y="2702560"/>
            <a:ext cx="6126480" cy="3616960"/>
          </a:xfrm>
          <a:prstGeom prst="rect">
            <a:avLst/>
          </a:prstGeom>
          <a:solidFill>
            <a:schemeClr val="accent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595649"/>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702599"/>
            <a:ext cx="3585699" cy="567015"/>
          </a:xfrm>
        </p:spPr>
        <p:txBody>
          <a:bodyPr lIns="182880" tIns="146304" rIns="182880" bIns="146304" anchor="ctr"/>
          <a:lstStyle>
            <a:lvl1pPr marL="0" indent="0" algn="l">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38272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3140711"/>
            <a:ext cx="4797997"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5033798"/>
            <a:ext cx="4797999"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819666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bg2"/>
        </a:solidFill>
        <a:effectLst/>
      </p:bgPr>
    </p:bg>
    <p:spTree>
      <p:nvGrpSpPr>
        <p:cNvPr id="1" name=""/>
        <p:cNvGrpSpPr/>
        <p:nvPr/>
      </p:nvGrpSpPr>
      <p:grpSpPr>
        <a:xfrm>
          <a:off x="0" y="0"/>
          <a:ext cx="0" cy="0"/>
          <a:chOff x="0" y="0"/>
          <a:chExt cx="0" cy="0"/>
        </a:xfrm>
      </p:grpSpPr>
      <p:pic>
        <p:nvPicPr>
          <p:cNvPr id="3" name="Picture 2" descr="A person sitting in a room&#10;&#10;Description generated with very high confidence">
            <a:extLst>
              <a:ext uri="{FF2B5EF4-FFF2-40B4-BE49-F238E27FC236}">
                <a16:creationId xmlns:a16="http://schemas.microsoft.com/office/drawing/2014/main" id="{E23B8A7C-DB17-4C7E-AF2D-D21ECBB0D03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85DB54E2-5BBA-49E9-9AE0-587E809F4D91}"/>
              </a:ext>
            </a:extLst>
          </p:cNvPr>
          <p:cNvSpPr/>
          <p:nvPr/>
        </p:nvSpPr>
        <p:spPr bwMode="auto">
          <a:xfrm>
            <a:off x="1" y="2702561"/>
            <a:ext cx="6126480" cy="300061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702560"/>
            <a:ext cx="5735258" cy="1838959"/>
          </a:xfrm>
          <a:noFill/>
        </p:spPr>
        <p:txBody>
          <a:bodyPr lIns="146304" tIns="91440" rIns="146304" bIns="91440" anchor="b" anchorCtr="0"/>
          <a:lstStyle>
            <a:lvl1pPr>
              <a:defRPr sz="4800"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595649"/>
            <a:ext cx="5735260" cy="1075252"/>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pic>
        <p:nvPicPr>
          <p:cNvPr id="14" name="Picture 13">
            <a:extLst>
              <a:ext uri="{FF2B5EF4-FFF2-40B4-BE49-F238E27FC236}">
                <a16:creationId xmlns:a16="http://schemas.microsoft.com/office/drawing/2014/main" id="{F194B800-7BDE-45B5-AAE6-3FA1ECE2B9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633" y="470067"/>
            <a:ext cx="1423303" cy="304977"/>
          </a:xfrm>
          <a:prstGeom prst="rect">
            <a:avLst/>
          </a:prstGeom>
        </p:spPr>
      </p:pic>
    </p:spTree>
    <p:extLst>
      <p:ext uri="{BB962C8B-B14F-4D97-AF65-F5344CB8AC3E}">
        <p14:creationId xmlns:p14="http://schemas.microsoft.com/office/powerpoint/2010/main" val="775733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1792927"/>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2" descr="A square divided into four sub-squares, colored red, green, yellow and blue (clockwise), with the company name appearing to its right.">
            <a:extLst>
              <a:ext uri="{FF2B5EF4-FFF2-40B4-BE49-F238E27FC236}">
                <a16:creationId xmlns:a16="http://schemas.microsoft.com/office/drawing/2014/main" id="{D9680F79-B0AA-437A-BC20-62EA7531343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43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8672385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179292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69F9565B-2FA2-4E22-AF78-46EB427BB5C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3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Segoe UI" panose="020B0502040204020203" pitchFamily="34" charset="0"/>
                <a:cs typeface="Segoe UI" panose="020B0502040204020203" pitchFamily="34" charset="0"/>
              </a:defRPr>
            </a:lvl1pPr>
            <a:lvl2pPr marL="250505" indent="0">
              <a:buFont typeface="Wingdings" panose="05000000000000000000" pitchFamily="2" charset="2"/>
              <a:buNone/>
              <a:defRPr sz="2353" b="0">
                <a:latin typeface="Segoe UI" panose="020B0502040204020203" pitchFamily="34" charset="0"/>
                <a:cs typeface="Segoe UI" panose="020B0502040204020203" pitchFamily="34" charset="0"/>
              </a:defRPr>
            </a:lvl2pPr>
            <a:lvl3pPr marL="441883" indent="0">
              <a:buFont typeface="Wingdings" panose="05000000000000000000" pitchFamily="2" charset="2"/>
              <a:buNone/>
              <a:tabLst/>
              <a:defRPr sz="2157" b="0">
                <a:latin typeface="Segoe UI" panose="020B0502040204020203" pitchFamily="34" charset="0"/>
                <a:cs typeface="Segoe UI" panose="020B0502040204020203" pitchFamily="34" charset="0"/>
              </a:defRPr>
            </a:lvl3pPr>
            <a:lvl4pPr marL="639485" indent="0">
              <a:buFont typeface="Wingdings" panose="05000000000000000000" pitchFamily="2" charset="2"/>
              <a:buNone/>
              <a:defRPr sz="2157" b="0">
                <a:latin typeface="Segoe UI" panose="020B0502040204020203" pitchFamily="34" charset="0"/>
                <a:cs typeface="Segoe UI" panose="020B0502040204020203" pitchFamily="34" charset="0"/>
              </a:defRPr>
            </a:lvl4pPr>
            <a:lvl5pPr marL="837089" indent="0">
              <a:buFont typeface="Wingdings" panose="05000000000000000000" pitchFamily="2" charset="2"/>
              <a:buNone/>
              <a:tabLst/>
              <a:defRPr sz="2157" b="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dirty="0"/>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dirty="0"/>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dirty="0"/>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dirty="0"/>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dirty="0"/>
              <a:t>Fifth level</a:t>
            </a:r>
          </a:p>
        </p:txBody>
      </p:sp>
      <p:sp>
        <p:nvSpPr>
          <p:cNvPr id="3" name="Title 2">
            <a:extLst>
              <a:ext uri="{FF2B5EF4-FFF2-40B4-BE49-F238E27FC236}">
                <a16:creationId xmlns:a16="http://schemas.microsoft.com/office/drawing/2014/main" id="{6A6B9AEE-CB61-4AB7-B3AD-F4BBE0294162}"/>
              </a:ext>
            </a:extLst>
          </p:cNvPr>
          <p:cNvSpPr>
            <a:spLocks noGrp="1"/>
          </p:cNvSpPr>
          <p:nvPr>
            <p:ph type="title"/>
          </p:nvPr>
        </p:nvSpPr>
        <p:spPr/>
        <p:txBody>
          <a:bodyPr/>
          <a:lstStyle/>
          <a:p>
            <a:r>
              <a:rPr lang="en-US"/>
              <a:t>Click to edit Master title style</a:t>
            </a:r>
          </a:p>
        </p:txBody>
      </p:sp>
      <p:pic>
        <p:nvPicPr>
          <p:cNvPr id="6" name="Picture 2" descr="A square divided into four sub-squares, colored red, green, yellow and blue (clockwise), with the company name appearing to its right.">
            <a:extLst>
              <a:ext uri="{FF2B5EF4-FFF2-40B4-BE49-F238E27FC236}">
                <a16:creationId xmlns:a16="http://schemas.microsoft.com/office/drawing/2014/main" id="{5241DC46-E851-40D2-A436-281D041BD5A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70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3921">
                <a:solidFill>
                  <a:schemeClr val="tx1"/>
                </a:solidFill>
              </a:defRPr>
            </a:lvl1pPr>
          </a:lstStyle>
          <a:p>
            <a:r>
              <a:rPr lang="en-US" dirty="0"/>
              <a:t>Click to edit Master title style</a:t>
            </a:r>
          </a:p>
        </p:txBody>
      </p:sp>
      <p:pic>
        <p:nvPicPr>
          <p:cNvPr id="3" name="Picture 2" descr="A square divided into four sub-squares, colored red, green, yellow and blue (clockwise), with the company name appearing to its right.">
            <a:extLst>
              <a:ext uri="{FF2B5EF4-FFF2-40B4-BE49-F238E27FC236}">
                <a16:creationId xmlns:a16="http://schemas.microsoft.com/office/drawing/2014/main" id="{576F2D13-16FC-453E-9761-5F0DAF2B65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33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6" y="1094906"/>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dirty="0"/>
              <a:t>subtitle</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2FCA977F-8C2E-49E5-A1A0-D7930D97D9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94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solidFill>
                  <a:schemeClr val="tx1"/>
                </a:solidFill>
              </a:defRPr>
            </a:lvl1pPr>
          </a:lstStyle>
          <a:p>
            <a:r>
              <a:rPr lang="en-US" dirty="0"/>
              <a:t>Click to edit Master title style</a:t>
            </a:r>
          </a:p>
        </p:txBody>
      </p:sp>
      <p:grpSp>
        <p:nvGrpSpPr>
          <p:cNvPr id="3" name="Group 2">
            <a:extLst>
              <a:ext uri="{FF2B5EF4-FFF2-40B4-BE49-F238E27FC236}">
                <a16:creationId xmlns:a16="http://schemas.microsoft.com/office/drawing/2014/main" id="{29DB9C31-C2DE-4448-B166-25811365A1BA}"/>
              </a:ext>
            </a:extLst>
          </p:cNvPr>
          <p:cNvGrpSpPr/>
          <p:nvPr/>
        </p:nvGrpSpPr>
        <p:grpSpPr>
          <a:xfrm>
            <a:off x="7494800" y="5579708"/>
            <a:ext cx="5093650" cy="1750570"/>
            <a:chOff x="7494800" y="5579707"/>
            <a:chExt cx="5093650" cy="1750570"/>
          </a:xfrm>
        </p:grpSpPr>
        <p:sp>
          <p:nvSpPr>
            <p:cNvPr id="4" name="Hexagon 3">
              <a:extLst>
                <a:ext uri="{FF2B5EF4-FFF2-40B4-BE49-F238E27FC236}">
                  <a16:creationId xmlns:a16="http://schemas.microsoft.com/office/drawing/2014/main" id="{AFE0C88E-159E-4946-B1B9-FB5A7C832B87}"/>
                </a:ext>
              </a:extLst>
            </p:cNvPr>
            <p:cNvSpPr/>
            <p:nvPr/>
          </p:nvSpPr>
          <p:spPr bwMode="auto">
            <a:xfrm rot="5400000">
              <a:off x="11732117" y="5643139"/>
              <a:ext cx="919765" cy="79290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5" name="Hexagon 4">
              <a:extLst>
                <a:ext uri="{FF2B5EF4-FFF2-40B4-BE49-F238E27FC236}">
                  <a16:creationId xmlns:a16="http://schemas.microsoft.com/office/drawing/2014/main" id="{4FABEB8C-9B7D-43F5-8766-0E32416269E1}"/>
                </a:ext>
              </a:extLst>
            </p:cNvPr>
            <p:cNvSpPr/>
            <p:nvPr/>
          </p:nvSpPr>
          <p:spPr bwMode="auto">
            <a:xfrm rot="5400000">
              <a:off x="11348416"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6" name="Hexagon 5">
              <a:extLst>
                <a:ext uri="{FF2B5EF4-FFF2-40B4-BE49-F238E27FC236}">
                  <a16:creationId xmlns:a16="http://schemas.microsoft.com/office/drawing/2014/main" id="{7D502961-E09D-4BED-89B8-E6837ED1377C}"/>
                </a:ext>
              </a:extLst>
            </p:cNvPr>
            <p:cNvSpPr/>
            <p:nvPr/>
          </p:nvSpPr>
          <p:spPr bwMode="auto">
            <a:xfrm rot="5400000">
              <a:off x="10957434"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7" name="Hexagon 6">
              <a:extLst>
                <a:ext uri="{FF2B5EF4-FFF2-40B4-BE49-F238E27FC236}">
                  <a16:creationId xmlns:a16="http://schemas.microsoft.com/office/drawing/2014/main" id="{477CFD32-51D7-4395-BA69-D3DEA969CE09}"/>
                </a:ext>
              </a:extLst>
            </p:cNvPr>
            <p:cNvSpPr/>
            <p:nvPr/>
          </p:nvSpPr>
          <p:spPr bwMode="auto">
            <a:xfrm rot="5400000">
              <a:off x="10536812" y="5928370"/>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8" name="Hexagon 7">
              <a:extLst>
                <a:ext uri="{FF2B5EF4-FFF2-40B4-BE49-F238E27FC236}">
                  <a16:creationId xmlns:a16="http://schemas.microsoft.com/office/drawing/2014/main" id="{A9793F40-3A56-4089-B382-1978EFA0A8D5}"/>
                </a:ext>
              </a:extLst>
            </p:cNvPr>
            <p:cNvSpPr/>
            <p:nvPr/>
          </p:nvSpPr>
          <p:spPr bwMode="auto">
            <a:xfrm rot="5400000">
              <a:off x="10145830" y="6163577"/>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9" name="Hexagon 8">
              <a:extLst>
                <a:ext uri="{FF2B5EF4-FFF2-40B4-BE49-F238E27FC236}">
                  <a16:creationId xmlns:a16="http://schemas.microsoft.com/office/drawing/2014/main" id="{14C0C2EC-7F00-427D-805B-30B282449075}"/>
                </a:ext>
              </a:extLst>
            </p:cNvPr>
            <p:cNvSpPr/>
            <p:nvPr/>
          </p:nvSpPr>
          <p:spPr bwMode="auto">
            <a:xfrm rot="5400000">
              <a:off x="9479377" y="6237195"/>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0" name="Hexagon 9">
              <a:extLst>
                <a:ext uri="{FF2B5EF4-FFF2-40B4-BE49-F238E27FC236}">
                  <a16:creationId xmlns:a16="http://schemas.microsoft.com/office/drawing/2014/main" id="{F70FDD8D-ED74-447E-BA3D-932BCEBA0D65}"/>
                </a:ext>
              </a:extLst>
            </p:cNvPr>
            <p:cNvSpPr/>
            <p:nvPr/>
          </p:nvSpPr>
          <p:spPr bwMode="auto">
            <a:xfrm rot="5400000">
              <a:off x="9148529" y="633547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1" name="Hexagon 10">
              <a:extLst>
                <a:ext uri="{FF2B5EF4-FFF2-40B4-BE49-F238E27FC236}">
                  <a16:creationId xmlns:a16="http://schemas.microsoft.com/office/drawing/2014/main" id="{1587E359-F461-4BFB-BA9C-DD48DC85F78F}"/>
                </a:ext>
              </a:extLst>
            </p:cNvPr>
            <p:cNvSpPr/>
            <p:nvPr/>
          </p:nvSpPr>
          <p:spPr bwMode="auto">
            <a:xfrm rot="5400000">
              <a:off x="7870795" y="6644487"/>
              <a:ext cx="736589" cy="634991"/>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2" name="Hexagon 11">
              <a:extLst>
                <a:ext uri="{FF2B5EF4-FFF2-40B4-BE49-F238E27FC236}">
                  <a16:creationId xmlns:a16="http://schemas.microsoft.com/office/drawing/2014/main" id="{56C28ACA-C36A-4D68-B5F7-B9F291B31041}"/>
                </a:ext>
              </a:extLst>
            </p:cNvPr>
            <p:cNvSpPr/>
            <p:nvPr/>
          </p:nvSpPr>
          <p:spPr bwMode="auto">
            <a:xfrm rot="5400000">
              <a:off x="7456094" y="6781520"/>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3" name="Hexagon 12">
              <a:extLst>
                <a:ext uri="{FF2B5EF4-FFF2-40B4-BE49-F238E27FC236}">
                  <a16:creationId xmlns:a16="http://schemas.microsoft.com/office/drawing/2014/main" id="{1D23BDB0-34C5-48AA-9CD7-01FB700F3FAA}"/>
                </a:ext>
              </a:extLst>
            </p:cNvPr>
            <p:cNvSpPr/>
            <p:nvPr/>
          </p:nvSpPr>
          <p:spPr bwMode="auto">
            <a:xfrm rot="5400000">
              <a:off x="8387828" y="6529716"/>
              <a:ext cx="438538" cy="378050"/>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4" name="Hexagon 13">
              <a:extLst>
                <a:ext uri="{FF2B5EF4-FFF2-40B4-BE49-F238E27FC236}">
                  <a16:creationId xmlns:a16="http://schemas.microsoft.com/office/drawing/2014/main" id="{C098327F-938B-4B56-A4FA-B3338E8B4457}"/>
                </a:ext>
              </a:extLst>
            </p:cNvPr>
            <p:cNvSpPr/>
            <p:nvPr/>
          </p:nvSpPr>
          <p:spPr bwMode="auto">
            <a:xfrm rot="5400000">
              <a:off x="8697934" y="6474245"/>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5" name="Hexagon 14">
              <a:extLst>
                <a:ext uri="{FF2B5EF4-FFF2-40B4-BE49-F238E27FC236}">
                  <a16:creationId xmlns:a16="http://schemas.microsoft.com/office/drawing/2014/main" id="{99F2FEAA-ABD8-473E-8C2A-ACAB5FA8FDA6}"/>
                </a:ext>
              </a:extLst>
            </p:cNvPr>
            <p:cNvSpPr/>
            <p:nvPr/>
          </p:nvSpPr>
          <p:spPr bwMode="auto">
            <a:xfrm rot="5400000">
              <a:off x="10106668" y="6609723"/>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6" name="Hexagon 15">
              <a:extLst>
                <a:ext uri="{FF2B5EF4-FFF2-40B4-BE49-F238E27FC236}">
                  <a16:creationId xmlns:a16="http://schemas.microsoft.com/office/drawing/2014/main" id="{C521B346-85D0-4A1D-BA6D-E63D250289AD}"/>
                </a:ext>
              </a:extLst>
            </p:cNvPr>
            <p:cNvSpPr/>
            <p:nvPr/>
          </p:nvSpPr>
          <p:spPr bwMode="auto">
            <a:xfrm rot="5400000">
              <a:off x="10909866" y="6605661"/>
              <a:ext cx="186635" cy="160892"/>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7" name="Hexagon 16">
              <a:extLst>
                <a:ext uri="{FF2B5EF4-FFF2-40B4-BE49-F238E27FC236}">
                  <a16:creationId xmlns:a16="http://schemas.microsoft.com/office/drawing/2014/main" id="{A1B586B2-0078-42A1-B236-00FE0221AD86}"/>
                </a:ext>
              </a:extLst>
            </p:cNvPr>
            <p:cNvSpPr/>
            <p:nvPr/>
          </p:nvSpPr>
          <p:spPr bwMode="auto">
            <a:xfrm rot="5400000">
              <a:off x="9193106" y="669609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8" name="Hexagon 17">
              <a:extLst>
                <a:ext uri="{FF2B5EF4-FFF2-40B4-BE49-F238E27FC236}">
                  <a16:creationId xmlns:a16="http://schemas.microsoft.com/office/drawing/2014/main" id="{B7D732CA-D8B5-40FC-AECF-C8C799052095}"/>
                </a:ext>
              </a:extLst>
            </p:cNvPr>
            <p:cNvSpPr/>
            <p:nvPr/>
          </p:nvSpPr>
          <p:spPr bwMode="auto">
            <a:xfrm rot="5400000">
              <a:off x="8853387" y="641548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19" name="Hexagon 18">
              <a:extLst>
                <a:ext uri="{FF2B5EF4-FFF2-40B4-BE49-F238E27FC236}">
                  <a16:creationId xmlns:a16="http://schemas.microsoft.com/office/drawing/2014/main" id="{77EBF3C5-1B80-456A-8B2C-C61AE2D01D06}"/>
                </a:ext>
              </a:extLst>
            </p:cNvPr>
            <p:cNvSpPr/>
            <p:nvPr/>
          </p:nvSpPr>
          <p:spPr bwMode="auto">
            <a:xfrm rot="5400000">
              <a:off x="8628004" y="6602231"/>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0" name="Hexagon 19">
              <a:extLst>
                <a:ext uri="{FF2B5EF4-FFF2-40B4-BE49-F238E27FC236}">
                  <a16:creationId xmlns:a16="http://schemas.microsoft.com/office/drawing/2014/main" id="{E12E662B-722E-491E-B6E9-B2760558301B}"/>
                </a:ext>
              </a:extLst>
            </p:cNvPr>
            <p:cNvSpPr/>
            <p:nvPr/>
          </p:nvSpPr>
          <p:spPr bwMode="auto">
            <a:xfrm rot="5400000">
              <a:off x="10352519"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1" name="Hexagon 20">
              <a:extLst>
                <a:ext uri="{FF2B5EF4-FFF2-40B4-BE49-F238E27FC236}">
                  <a16:creationId xmlns:a16="http://schemas.microsoft.com/office/drawing/2014/main" id="{2C169068-2FA7-4B28-81A1-EBDA517D64D6}"/>
                </a:ext>
              </a:extLst>
            </p:cNvPr>
            <p:cNvSpPr/>
            <p:nvPr/>
          </p:nvSpPr>
          <p:spPr bwMode="auto">
            <a:xfrm rot="5400000">
              <a:off x="10210619" y="6703444"/>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2" name="Hexagon 21">
              <a:extLst>
                <a:ext uri="{FF2B5EF4-FFF2-40B4-BE49-F238E27FC236}">
                  <a16:creationId xmlns:a16="http://schemas.microsoft.com/office/drawing/2014/main" id="{D58C3C0C-6F70-4B80-BF24-20F04A8E1403}"/>
                </a:ext>
              </a:extLst>
            </p:cNvPr>
            <p:cNvSpPr/>
            <p:nvPr/>
          </p:nvSpPr>
          <p:spPr bwMode="auto">
            <a:xfrm rot="5400000">
              <a:off x="9981502" y="6163958"/>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3" name="Hexagon 22">
              <a:extLst>
                <a:ext uri="{FF2B5EF4-FFF2-40B4-BE49-F238E27FC236}">
                  <a16:creationId xmlns:a16="http://schemas.microsoft.com/office/drawing/2014/main" id="{F218C57C-28FF-490A-828F-057C1955CD57}"/>
                </a:ext>
              </a:extLst>
            </p:cNvPr>
            <p:cNvSpPr/>
            <p:nvPr/>
          </p:nvSpPr>
          <p:spPr bwMode="auto">
            <a:xfrm rot="5400000">
              <a:off x="11075359" y="5870132"/>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4" name="Hexagon 23">
              <a:extLst>
                <a:ext uri="{FF2B5EF4-FFF2-40B4-BE49-F238E27FC236}">
                  <a16:creationId xmlns:a16="http://schemas.microsoft.com/office/drawing/2014/main" id="{B4A9C7B7-C814-4BC9-BBB7-910B6E3F1A43}"/>
                </a:ext>
              </a:extLst>
            </p:cNvPr>
            <p:cNvSpPr/>
            <p:nvPr/>
          </p:nvSpPr>
          <p:spPr bwMode="auto">
            <a:xfrm rot="5400000">
              <a:off x="11318432" y="5870133"/>
              <a:ext cx="251378" cy="21670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5" name="Hexagon 24">
              <a:extLst>
                <a:ext uri="{FF2B5EF4-FFF2-40B4-BE49-F238E27FC236}">
                  <a16:creationId xmlns:a16="http://schemas.microsoft.com/office/drawing/2014/main" id="{CE180EE0-F3B3-4F32-8EBD-8ED19AABCA49}"/>
                </a:ext>
              </a:extLst>
            </p:cNvPr>
            <p:cNvSpPr/>
            <p:nvPr/>
          </p:nvSpPr>
          <p:spPr bwMode="auto">
            <a:xfrm rot="5400000">
              <a:off x="11693867" y="5704966"/>
              <a:ext cx="172085" cy="148349"/>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6" name="Hexagon 25">
              <a:extLst>
                <a:ext uri="{FF2B5EF4-FFF2-40B4-BE49-F238E27FC236}">
                  <a16:creationId xmlns:a16="http://schemas.microsoft.com/office/drawing/2014/main" id="{3B8AC29E-2D96-451A-9A2C-15D54781B1BD}"/>
                </a:ext>
              </a:extLst>
            </p:cNvPr>
            <p:cNvSpPr/>
            <p:nvPr/>
          </p:nvSpPr>
          <p:spPr bwMode="auto">
            <a:xfrm rot="5400000">
              <a:off x="11529571" y="5777603"/>
              <a:ext cx="124926" cy="107695"/>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7" name="Hexagon 26">
              <a:extLst>
                <a:ext uri="{FF2B5EF4-FFF2-40B4-BE49-F238E27FC236}">
                  <a16:creationId xmlns:a16="http://schemas.microsoft.com/office/drawing/2014/main" id="{ABC34F33-C95D-4599-B30E-46B9E0B6DBAD}"/>
                </a:ext>
              </a:extLst>
            </p:cNvPr>
            <p:cNvSpPr/>
            <p:nvPr/>
          </p:nvSpPr>
          <p:spPr bwMode="auto">
            <a:xfrm rot="5400000">
              <a:off x="11099777" y="653014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8" name="Hexagon 27">
              <a:extLst>
                <a:ext uri="{FF2B5EF4-FFF2-40B4-BE49-F238E27FC236}">
                  <a16:creationId xmlns:a16="http://schemas.microsoft.com/office/drawing/2014/main" id="{F241720E-FE5F-4329-891B-B6C2D8B716B8}"/>
                </a:ext>
              </a:extLst>
            </p:cNvPr>
            <p:cNvSpPr/>
            <p:nvPr/>
          </p:nvSpPr>
          <p:spPr bwMode="auto">
            <a:xfrm rot="5400000">
              <a:off x="11508326" y="644886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29" name="Hexagon 28">
              <a:extLst>
                <a:ext uri="{FF2B5EF4-FFF2-40B4-BE49-F238E27FC236}">
                  <a16:creationId xmlns:a16="http://schemas.microsoft.com/office/drawing/2014/main" id="{C682D322-293C-49D2-BE53-C33BC4122EC9}"/>
                </a:ext>
              </a:extLst>
            </p:cNvPr>
            <p:cNvSpPr/>
            <p:nvPr/>
          </p:nvSpPr>
          <p:spPr bwMode="auto">
            <a:xfrm rot="5400000">
              <a:off x="11848185" y="6389494"/>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30" name="Hexagon 29">
              <a:extLst>
                <a:ext uri="{FF2B5EF4-FFF2-40B4-BE49-F238E27FC236}">
                  <a16:creationId xmlns:a16="http://schemas.microsoft.com/office/drawing/2014/main" id="{252B569D-B0AB-4AE9-8BEB-FE8827C3D12E}"/>
                </a:ext>
              </a:extLst>
            </p:cNvPr>
            <p:cNvSpPr/>
            <p:nvPr/>
          </p:nvSpPr>
          <p:spPr bwMode="auto">
            <a:xfrm rot="5400000">
              <a:off x="10711419" y="6759509"/>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sp>
          <p:nvSpPr>
            <p:cNvPr id="31" name="Hexagon 30">
              <a:extLst>
                <a:ext uri="{FF2B5EF4-FFF2-40B4-BE49-F238E27FC236}">
                  <a16:creationId xmlns:a16="http://schemas.microsoft.com/office/drawing/2014/main" id="{D41BB82F-EB5E-4EE8-A733-2571E59E3B88}"/>
                </a:ext>
              </a:extLst>
            </p:cNvPr>
            <p:cNvSpPr/>
            <p:nvPr/>
          </p:nvSpPr>
          <p:spPr bwMode="auto">
            <a:xfrm rot="5400000">
              <a:off x="9666481" y="6750822"/>
              <a:ext cx="561236" cy="483824"/>
            </a:xfrm>
            <a:prstGeom prst="hexagon">
              <a:avLst/>
            </a:prstGeom>
            <a:solidFill>
              <a:schemeClr val="accent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Semilight"/>
                <a:cs typeface="Segoe UI" pitchFamily="34" charset="0"/>
              </a:endParaRPr>
            </a:p>
          </p:txBody>
        </p:sp>
      </p:grpSp>
      <p:pic>
        <p:nvPicPr>
          <p:cNvPr id="32" name="Picture 2" descr="A square divided into four sub-squares, colored red, green, yellow and blue (clockwise), with the company name appearing to its right.">
            <a:extLst>
              <a:ext uri="{FF2B5EF4-FFF2-40B4-BE49-F238E27FC236}">
                <a16:creationId xmlns:a16="http://schemas.microsoft.com/office/drawing/2014/main" id="{B2FD96D4-3A5C-4951-825A-BA2C8AF84C0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59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6522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9258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2" descr="A square divided into four sub-squares, colored red, green, yellow and blue (clockwise), with the company name appearing to its right.">
            <a:extLst>
              <a:ext uri="{FF2B5EF4-FFF2-40B4-BE49-F238E27FC236}">
                <a16:creationId xmlns:a16="http://schemas.microsoft.com/office/drawing/2014/main" id="{F52559C6-C3D9-4754-ACA7-0F6117F3F9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6911" y="6496322"/>
            <a:ext cx="1181266" cy="252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2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1146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4462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1415151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66DDE8B-6935-4171-BD1F-FCAE2B1ECC9D}"/>
              </a:ext>
            </a:extLst>
          </p:cNvPr>
          <p:cNvGraphicFramePr>
            <a:graphicFrameLocks noGrp="1"/>
          </p:cNvGraphicFramePr>
          <p:nvPr/>
        </p:nvGraphicFramePr>
        <p:xfrm>
          <a:off x="1" y="2"/>
          <a:ext cx="12191991" cy="6857999"/>
        </p:xfrm>
        <a:graphic>
          <a:graphicData uri="http://schemas.openxmlformats.org/drawingml/2006/table">
            <a:tbl>
              <a:tblPr firstRow="1" bandRow="1">
                <a:tableStyleId>{5C22544A-7EE6-4342-B048-85BDC9FD1C3A}</a:tableStyleId>
              </a:tblPr>
              <a:tblGrid>
                <a:gridCol w="580571">
                  <a:extLst>
                    <a:ext uri="{9D8B030D-6E8A-4147-A177-3AD203B41FA5}">
                      <a16:colId xmlns:a16="http://schemas.microsoft.com/office/drawing/2014/main" val="1236144541"/>
                    </a:ext>
                  </a:extLst>
                </a:gridCol>
                <a:gridCol w="580571">
                  <a:extLst>
                    <a:ext uri="{9D8B030D-6E8A-4147-A177-3AD203B41FA5}">
                      <a16:colId xmlns:a16="http://schemas.microsoft.com/office/drawing/2014/main" val="806076883"/>
                    </a:ext>
                  </a:extLst>
                </a:gridCol>
                <a:gridCol w="580571">
                  <a:extLst>
                    <a:ext uri="{9D8B030D-6E8A-4147-A177-3AD203B41FA5}">
                      <a16:colId xmlns:a16="http://schemas.microsoft.com/office/drawing/2014/main" val="2249519985"/>
                    </a:ext>
                  </a:extLst>
                </a:gridCol>
                <a:gridCol w="580571">
                  <a:extLst>
                    <a:ext uri="{9D8B030D-6E8A-4147-A177-3AD203B41FA5}">
                      <a16:colId xmlns:a16="http://schemas.microsoft.com/office/drawing/2014/main" val="512641429"/>
                    </a:ext>
                  </a:extLst>
                </a:gridCol>
                <a:gridCol w="580571">
                  <a:extLst>
                    <a:ext uri="{9D8B030D-6E8A-4147-A177-3AD203B41FA5}">
                      <a16:colId xmlns:a16="http://schemas.microsoft.com/office/drawing/2014/main" val="340142574"/>
                    </a:ext>
                  </a:extLst>
                </a:gridCol>
                <a:gridCol w="580571">
                  <a:extLst>
                    <a:ext uri="{9D8B030D-6E8A-4147-A177-3AD203B41FA5}">
                      <a16:colId xmlns:a16="http://schemas.microsoft.com/office/drawing/2014/main" val="104923024"/>
                    </a:ext>
                  </a:extLst>
                </a:gridCol>
                <a:gridCol w="580571">
                  <a:extLst>
                    <a:ext uri="{9D8B030D-6E8A-4147-A177-3AD203B41FA5}">
                      <a16:colId xmlns:a16="http://schemas.microsoft.com/office/drawing/2014/main" val="3610994332"/>
                    </a:ext>
                  </a:extLst>
                </a:gridCol>
                <a:gridCol w="580571">
                  <a:extLst>
                    <a:ext uri="{9D8B030D-6E8A-4147-A177-3AD203B41FA5}">
                      <a16:colId xmlns:a16="http://schemas.microsoft.com/office/drawing/2014/main" val="4158843949"/>
                    </a:ext>
                  </a:extLst>
                </a:gridCol>
                <a:gridCol w="580571">
                  <a:extLst>
                    <a:ext uri="{9D8B030D-6E8A-4147-A177-3AD203B41FA5}">
                      <a16:colId xmlns:a16="http://schemas.microsoft.com/office/drawing/2014/main" val="3428914845"/>
                    </a:ext>
                  </a:extLst>
                </a:gridCol>
                <a:gridCol w="580571">
                  <a:extLst>
                    <a:ext uri="{9D8B030D-6E8A-4147-A177-3AD203B41FA5}">
                      <a16:colId xmlns:a16="http://schemas.microsoft.com/office/drawing/2014/main" val="1063425128"/>
                    </a:ext>
                  </a:extLst>
                </a:gridCol>
                <a:gridCol w="580571">
                  <a:extLst>
                    <a:ext uri="{9D8B030D-6E8A-4147-A177-3AD203B41FA5}">
                      <a16:colId xmlns:a16="http://schemas.microsoft.com/office/drawing/2014/main" val="4061447445"/>
                    </a:ext>
                  </a:extLst>
                </a:gridCol>
                <a:gridCol w="580571">
                  <a:extLst>
                    <a:ext uri="{9D8B030D-6E8A-4147-A177-3AD203B41FA5}">
                      <a16:colId xmlns:a16="http://schemas.microsoft.com/office/drawing/2014/main" val="510557632"/>
                    </a:ext>
                  </a:extLst>
                </a:gridCol>
                <a:gridCol w="580571">
                  <a:extLst>
                    <a:ext uri="{9D8B030D-6E8A-4147-A177-3AD203B41FA5}">
                      <a16:colId xmlns:a16="http://schemas.microsoft.com/office/drawing/2014/main" val="1609289120"/>
                    </a:ext>
                  </a:extLst>
                </a:gridCol>
                <a:gridCol w="580571">
                  <a:extLst>
                    <a:ext uri="{9D8B030D-6E8A-4147-A177-3AD203B41FA5}">
                      <a16:colId xmlns:a16="http://schemas.microsoft.com/office/drawing/2014/main" val="4113734490"/>
                    </a:ext>
                  </a:extLst>
                </a:gridCol>
                <a:gridCol w="580571">
                  <a:extLst>
                    <a:ext uri="{9D8B030D-6E8A-4147-A177-3AD203B41FA5}">
                      <a16:colId xmlns:a16="http://schemas.microsoft.com/office/drawing/2014/main" val="4056123191"/>
                    </a:ext>
                  </a:extLst>
                </a:gridCol>
                <a:gridCol w="580571">
                  <a:extLst>
                    <a:ext uri="{9D8B030D-6E8A-4147-A177-3AD203B41FA5}">
                      <a16:colId xmlns:a16="http://schemas.microsoft.com/office/drawing/2014/main" val="1392887209"/>
                    </a:ext>
                  </a:extLst>
                </a:gridCol>
                <a:gridCol w="580571">
                  <a:extLst>
                    <a:ext uri="{9D8B030D-6E8A-4147-A177-3AD203B41FA5}">
                      <a16:colId xmlns:a16="http://schemas.microsoft.com/office/drawing/2014/main" val="1077589550"/>
                    </a:ext>
                  </a:extLst>
                </a:gridCol>
                <a:gridCol w="580571">
                  <a:extLst>
                    <a:ext uri="{9D8B030D-6E8A-4147-A177-3AD203B41FA5}">
                      <a16:colId xmlns:a16="http://schemas.microsoft.com/office/drawing/2014/main" val="3436817102"/>
                    </a:ext>
                  </a:extLst>
                </a:gridCol>
                <a:gridCol w="580571">
                  <a:extLst>
                    <a:ext uri="{9D8B030D-6E8A-4147-A177-3AD203B41FA5}">
                      <a16:colId xmlns:a16="http://schemas.microsoft.com/office/drawing/2014/main" val="867768679"/>
                    </a:ext>
                  </a:extLst>
                </a:gridCol>
                <a:gridCol w="580571">
                  <a:extLst>
                    <a:ext uri="{9D8B030D-6E8A-4147-A177-3AD203B41FA5}">
                      <a16:colId xmlns:a16="http://schemas.microsoft.com/office/drawing/2014/main" val="3822864651"/>
                    </a:ext>
                  </a:extLst>
                </a:gridCol>
                <a:gridCol w="580571">
                  <a:extLst>
                    <a:ext uri="{9D8B030D-6E8A-4147-A177-3AD203B41FA5}">
                      <a16:colId xmlns:a16="http://schemas.microsoft.com/office/drawing/2014/main" val="2899844883"/>
                    </a:ext>
                  </a:extLst>
                </a:gridCol>
              </a:tblGrid>
              <a:tr h="488560">
                <a:tc rowSpan="3">
                  <a:txBody>
                    <a:bodyPr/>
                    <a:lstStyle/>
                    <a:p>
                      <a:endParaRPr lang="en-US" sz="1800" dirty="0"/>
                    </a:p>
                  </a:txBody>
                  <a:tcPr>
                    <a:solidFill>
                      <a:schemeClr val="accent2"/>
                    </a:solidFill>
                  </a:tcPr>
                </a:tc>
                <a:tc gridSpan="20">
                  <a:txBody>
                    <a:bodyPr/>
                    <a:lstStyle/>
                    <a:p>
                      <a:r>
                        <a:rPr lang="en-US" sz="1800" dirty="0"/>
                        <a:t>Blockchain Sales Enablement</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3800336"/>
                  </a:ext>
                </a:extLst>
              </a:tr>
              <a:tr h="408900">
                <a:tc vMerge="1">
                  <a:txBody>
                    <a:bodyPr/>
                    <a:lstStyle/>
                    <a:p>
                      <a:endParaRPr lang="en-US" dirty="0"/>
                    </a:p>
                  </a:txBody>
                  <a:tcPr/>
                </a:tc>
                <a:tc gridSpan="5">
                  <a:txBody>
                    <a:bodyPr/>
                    <a:lstStyle/>
                    <a:p>
                      <a:r>
                        <a:rPr lang="en-US" sz="900" dirty="0">
                          <a:solidFill>
                            <a:schemeClr val="bg1"/>
                          </a:solidFill>
                        </a:rPr>
                        <a:t>November</a:t>
                      </a:r>
                    </a:p>
                  </a:txBody>
                  <a:tcPr>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15">
                  <a:txBody>
                    <a:bodyPr/>
                    <a:lstStyle/>
                    <a:p>
                      <a:r>
                        <a:rPr lang="en-US" sz="900" dirty="0">
                          <a:solidFill>
                            <a:schemeClr val="bg1"/>
                          </a:solidFill>
                        </a:rPr>
                        <a:t>December</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dirty="0">
                        <a:solidFill>
                          <a:schemeClr val="bg1"/>
                        </a:solidFill>
                      </a:endParaRP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6129611"/>
                  </a:ext>
                </a:extLst>
              </a:tr>
              <a:tr h="272911">
                <a:tc vMerge="1">
                  <a:txBody>
                    <a:bodyPr/>
                    <a:lstStyle/>
                    <a:p>
                      <a:endParaRPr lang="en-US" dirty="0"/>
                    </a:p>
                  </a:txBody>
                  <a:tcPr/>
                </a:tc>
                <a:tc>
                  <a:txBody>
                    <a:bodyPr/>
                    <a:lstStyle/>
                    <a:p>
                      <a:pPr algn="ctr"/>
                      <a:r>
                        <a:rPr lang="en-US" sz="1000" dirty="0">
                          <a:solidFill>
                            <a:schemeClr val="bg1"/>
                          </a:solidFill>
                        </a:rPr>
                        <a:t>27</a:t>
                      </a:r>
                    </a:p>
                  </a:txBody>
                  <a:tcPr marL="0" marR="0" marT="0" marB="0" anchor="ctr">
                    <a:solidFill>
                      <a:schemeClr val="accent3"/>
                    </a:solidFill>
                  </a:tcPr>
                </a:tc>
                <a:tc>
                  <a:txBody>
                    <a:bodyPr/>
                    <a:lstStyle/>
                    <a:p>
                      <a:pPr algn="ctr"/>
                      <a:r>
                        <a:rPr lang="en-US" sz="1000" dirty="0">
                          <a:solidFill>
                            <a:schemeClr val="bg1"/>
                          </a:solidFill>
                        </a:rPr>
                        <a:t>28</a:t>
                      </a:r>
                    </a:p>
                  </a:txBody>
                  <a:tcPr marL="0" marR="0" marT="0" marB="0" anchor="ctr">
                    <a:solidFill>
                      <a:schemeClr val="accent3"/>
                    </a:solidFill>
                  </a:tcPr>
                </a:tc>
                <a:tc>
                  <a:txBody>
                    <a:bodyPr/>
                    <a:lstStyle/>
                    <a:p>
                      <a:pPr algn="ctr"/>
                      <a:r>
                        <a:rPr lang="en-US" sz="1000" dirty="0">
                          <a:solidFill>
                            <a:schemeClr val="bg1"/>
                          </a:solidFill>
                        </a:rPr>
                        <a:t>29</a:t>
                      </a:r>
                    </a:p>
                  </a:txBody>
                  <a:tcPr marL="0" marR="0" marT="0" marB="0" anchor="ctr">
                    <a:solidFill>
                      <a:schemeClr val="accent3"/>
                    </a:solidFill>
                  </a:tcPr>
                </a:tc>
                <a:tc>
                  <a:txBody>
                    <a:bodyPr/>
                    <a:lstStyle/>
                    <a:p>
                      <a:pPr algn="ctr"/>
                      <a:r>
                        <a:rPr lang="en-US" sz="1000" dirty="0">
                          <a:solidFill>
                            <a:schemeClr val="bg1"/>
                          </a:solidFill>
                        </a:rPr>
                        <a:t>30</a:t>
                      </a:r>
                    </a:p>
                  </a:txBody>
                  <a:tcPr marL="0" marR="0" marT="0" marB="0" anchor="ctr">
                    <a:solidFill>
                      <a:schemeClr val="accent3"/>
                    </a:solidFill>
                  </a:tcPr>
                </a:tc>
                <a:tc>
                  <a:txBody>
                    <a:bodyPr/>
                    <a:lstStyle/>
                    <a:p>
                      <a:pPr algn="ctr"/>
                      <a:r>
                        <a:rPr lang="en-US" sz="1000" dirty="0">
                          <a:solidFill>
                            <a:schemeClr val="bg1"/>
                          </a:solidFill>
                        </a:rPr>
                        <a:t>1</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4</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5</a:t>
                      </a:r>
                    </a:p>
                  </a:txBody>
                  <a:tcPr marL="0" marR="0" marT="0" marB="0" anchor="ctr">
                    <a:solidFill>
                      <a:schemeClr val="accent3"/>
                    </a:solidFill>
                  </a:tcPr>
                </a:tc>
                <a:tc>
                  <a:txBody>
                    <a:bodyPr/>
                    <a:lstStyle/>
                    <a:p>
                      <a:pPr algn="ctr"/>
                      <a:r>
                        <a:rPr lang="en-US" sz="1000" dirty="0">
                          <a:solidFill>
                            <a:schemeClr val="bg1"/>
                          </a:solidFill>
                        </a:rPr>
                        <a:t>6</a:t>
                      </a:r>
                    </a:p>
                  </a:txBody>
                  <a:tcPr marL="0" marR="0" marT="0" marB="0" anchor="ctr">
                    <a:solidFill>
                      <a:schemeClr val="accent3"/>
                    </a:solidFill>
                  </a:tcPr>
                </a:tc>
                <a:tc>
                  <a:txBody>
                    <a:bodyPr/>
                    <a:lstStyle/>
                    <a:p>
                      <a:pPr algn="ctr"/>
                      <a:r>
                        <a:rPr lang="en-US" sz="1000" dirty="0">
                          <a:solidFill>
                            <a:schemeClr val="bg1"/>
                          </a:solidFill>
                        </a:rPr>
                        <a:t>7</a:t>
                      </a:r>
                    </a:p>
                  </a:txBody>
                  <a:tcPr marL="0" marR="0" marT="0" marB="0" anchor="ctr">
                    <a:solidFill>
                      <a:schemeClr val="accent3"/>
                    </a:solidFill>
                  </a:tcPr>
                </a:tc>
                <a:tc>
                  <a:txBody>
                    <a:bodyPr/>
                    <a:lstStyle/>
                    <a:p>
                      <a:pPr algn="ctr"/>
                      <a:r>
                        <a:rPr lang="en-US" sz="1000" dirty="0">
                          <a:solidFill>
                            <a:schemeClr val="bg1"/>
                          </a:solidFill>
                        </a:rPr>
                        <a:t>8</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11</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12</a:t>
                      </a:r>
                    </a:p>
                  </a:txBody>
                  <a:tcPr marL="0" marR="0" marT="0" marB="0" anchor="ctr">
                    <a:solidFill>
                      <a:schemeClr val="accent3"/>
                    </a:solidFill>
                  </a:tcPr>
                </a:tc>
                <a:tc>
                  <a:txBody>
                    <a:bodyPr/>
                    <a:lstStyle/>
                    <a:p>
                      <a:pPr algn="ctr"/>
                      <a:r>
                        <a:rPr lang="en-US" sz="1000" dirty="0">
                          <a:solidFill>
                            <a:schemeClr val="bg1"/>
                          </a:solidFill>
                        </a:rPr>
                        <a:t>13</a:t>
                      </a:r>
                    </a:p>
                  </a:txBody>
                  <a:tcPr marL="0" marR="0" marT="0" marB="0" anchor="ctr">
                    <a:solidFill>
                      <a:schemeClr val="accent3"/>
                    </a:solidFill>
                  </a:tcPr>
                </a:tc>
                <a:tc>
                  <a:txBody>
                    <a:bodyPr/>
                    <a:lstStyle/>
                    <a:p>
                      <a:pPr algn="ctr"/>
                      <a:r>
                        <a:rPr lang="en-US" sz="1000" dirty="0">
                          <a:solidFill>
                            <a:schemeClr val="bg1"/>
                          </a:solidFill>
                        </a:rPr>
                        <a:t>14</a:t>
                      </a:r>
                    </a:p>
                  </a:txBody>
                  <a:tcPr marL="0" marR="0" marT="0" marB="0" anchor="ctr">
                    <a:solidFill>
                      <a:schemeClr val="accent3"/>
                    </a:solidFill>
                  </a:tcPr>
                </a:tc>
                <a:tc>
                  <a:txBody>
                    <a:bodyPr/>
                    <a:lstStyle/>
                    <a:p>
                      <a:pPr algn="ctr"/>
                      <a:r>
                        <a:rPr lang="en-US" sz="1000" dirty="0">
                          <a:solidFill>
                            <a:schemeClr val="bg1"/>
                          </a:solidFill>
                        </a:rPr>
                        <a:t>15</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18</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19</a:t>
                      </a:r>
                    </a:p>
                  </a:txBody>
                  <a:tcPr marL="0" marR="0" marT="0" marB="0" anchor="ctr">
                    <a:solidFill>
                      <a:schemeClr val="accent3"/>
                    </a:solidFill>
                  </a:tcPr>
                </a:tc>
                <a:tc>
                  <a:txBody>
                    <a:bodyPr/>
                    <a:lstStyle/>
                    <a:p>
                      <a:pPr algn="ctr"/>
                      <a:r>
                        <a:rPr lang="en-US" sz="1000" dirty="0">
                          <a:solidFill>
                            <a:schemeClr val="bg1"/>
                          </a:solidFill>
                        </a:rPr>
                        <a:t>20</a:t>
                      </a:r>
                    </a:p>
                  </a:txBody>
                  <a:tcPr marL="0" marR="0" marT="0" marB="0" anchor="ctr">
                    <a:solidFill>
                      <a:schemeClr val="accent3"/>
                    </a:solidFill>
                  </a:tcPr>
                </a:tc>
                <a:tc>
                  <a:txBody>
                    <a:bodyPr/>
                    <a:lstStyle/>
                    <a:p>
                      <a:pPr algn="ctr"/>
                      <a:r>
                        <a:rPr lang="en-US" sz="1000" dirty="0">
                          <a:solidFill>
                            <a:schemeClr val="bg1"/>
                          </a:solidFill>
                        </a:rPr>
                        <a:t>21</a:t>
                      </a:r>
                    </a:p>
                  </a:txBody>
                  <a:tcPr marL="0" marR="0" marT="0" marB="0" anchor="ctr">
                    <a:solidFill>
                      <a:schemeClr val="accent3"/>
                    </a:solidFill>
                  </a:tcPr>
                </a:tc>
                <a:tc>
                  <a:txBody>
                    <a:bodyPr/>
                    <a:lstStyle/>
                    <a:p>
                      <a:pPr algn="ctr"/>
                      <a:r>
                        <a:rPr lang="en-US" sz="1000" dirty="0">
                          <a:solidFill>
                            <a:schemeClr val="bg1"/>
                          </a:solidFill>
                        </a:rPr>
                        <a:t>22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extLst>
                  <a:ext uri="{0D108BD9-81ED-4DB2-BD59-A6C34878D82A}">
                    <a16:rowId xmlns:a16="http://schemas.microsoft.com/office/drawing/2014/main" val="1256940629"/>
                  </a:ext>
                </a:extLst>
              </a:tr>
              <a:tr h="4052216">
                <a:tc>
                  <a:txBody>
                    <a:bodyPr/>
                    <a:lstStyle/>
                    <a:p>
                      <a:pPr algn="ctr"/>
                      <a:r>
                        <a:rPr lang="en-US" sz="1800" dirty="0">
                          <a:solidFill>
                            <a:schemeClr val="bg1"/>
                          </a:solidFill>
                        </a:rPr>
                        <a:t>Deliverables</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chemeClr val="bg2">
                        <a:lumMod val="9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extLst>
                  <a:ext uri="{0D108BD9-81ED-4DB2-BD59-A6C34878D82A}">
                    <a16:rowId xmlns:a16="http://schemas.microsoft.com/office/drawing/2014/main" val="703523522"/>
                  </a:ext>
                </a:extLst>
              </a:tr>
              <a:tr h="767778">
                <a:tc>
                  <a:txBody>
                    <a:bodyPr/>
                    <a:lstStyle/>
                    <a:p>
                      <a:pPr algn="ctr"/>
                      <a:r>
                        <a:rPr lang="en-US" sz="1800" dirty="0">
                          <a:solidFill>
                            <a:schemeClr val="bg1"/>
                          </a:solidFill>
                        </a:rPr>
                        <a:t>PMO</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chemeClr val="bg2">
                        <a:lumMod val="90000"/>
                      </a:schemeClr>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592029205"/>
                  </a:ext>
                </a:extLst>
              </a:tr>
              <a:tr h="867634">
                <a:tc>
                  <a:txBody>
                    <a:bodyPr/>
                    <a:lstStyle/>
                    <a:p>
                      <a:pPr algn="ctr"/>
                      <a:r>
                        <a:rPr lang="en-US" sz="900" dirty="0">
                          <a:solidFill>
                            <a:schemeClr val="bg1"/>
                          </a:solidFill>
                        </a:rPr>
                        <a:t>Key:</a:t>
                      </a:r>
                    </a:p>
                  </a:txBody>
                  <a:tcPr anchor="ctr">
                    <a:solidFill>
                      <a:schemeClr val="accent3"/>
                    </a:solidFill>
                  </a:tcPr>
                </a:tc>
                <a:tc gridSpan="20">
                  <a:txBody>
                    <a:bodyPr/>
                    <a:lstStyle/>
                    <a:p>
                      <a:pPr algn="ctr"/>
                      <a:endParaRPr lang="en-US" sz="1200" dirty="0"/>
                    </a:p>
                  </a:txBody>
                  <a:tcPr anchor="ctr">
                    <a:solidFill>
                      <a:srgbClr val="A3A3A3"/>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extLst>
                  <a:ext uri="{0D108BD9-81ED-4DB2-BD59-A6C34878D82A}">
                    <a16:rowId xmlns:a16="http://schemas.microsoft.com/office/drawing/2014/main" val="3541021785"/>
                  </a:ext>
                </a:extLst>
              </a:tr>
            </a:tbl>
          </a:graphicData>
        </a:graphic>
      </p:graphicFrame>
    </p:spTree>
    <p:extLst>
      <p:ext uri="{BB962C8B-B14F-4D97-AF65-F5344CB8AC3E}">
        <p14:creationId xmlns:p14="http://schemas.microsoft.com/office/powerpoint/2010/main" val="26825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0BA17A-448C-4763-8149-9BFB20F4DC4F}"/>
              </a:ext>
            </a:extLst>
          </p:cNvPr>
          <p:cNvGraphicFramePr>
            <a:graphicFrameLocks noGrp="1"/>
          </p:cNvGraphicFramePr>
          <p:nvPr/>
        </p:nvGraphicFramePr>
        <p:xfrm>
          <a:off x="0" y="2"/>
          <a:ext cx="12191973" cy="6857998"/>
        </p:xfrm>
        <a:graphic>
          <a:graphicData uri="http://schemas.openxmlformats.org/drawingml/2006/table">
            <a:tbl>
              <a:tblPr firstRow="1" bandRow="1">
                <a:tableStyleId>{5C22544A-7EE6-4342-B048-85BDC9FD1C3A}</a:tableStyleId>
              </a:tblPr>
              <a:tblGrid>
                <a:gridCol w="256773">
                  <a:extLst>
                    <a:ext uri="{9D8B030D-6E8A-4147-A177-3AD203B41FA5}">
                      <a16:colId xmlns:a16="http://schemas.microsoft.com/office/drawing/2014/main" val="1236144541"/>
                    </a:ext>
                  </a:extLst>
                </a:gridCol>
                <a:gridCol w="265227">
                  <a:extLst>
                    <a:ext uri="{9D8B030D-6E8A-4147-A177-3AD203B41FA5}">
                      <a16:colId xmlns:a16="http://schemas.microsoft.com/office/drawing/2014/main" val="806076883"/>
                    </a:ext>
                  </a:extLst>
                </a:gridCol>
                <a:gridCol w="265227">
                  <a:extLst>
                    <a:ext uri="{9D8B030D-6E8A-4147-A177-3AD203B41FA5}">
                      <a16:colId xmlns:a16="http://schemas.microsoft.com/office/drawing/2014/main" val="2249519985"/>
                    </a:ext>
                  </a:extLst>
                </a:gridCol>
                <a:gridCol w="265227">
                  <a:extLst>
                    <a:ext uri="{9D8B030D-6E8A-4147-A177-3AD203B41FA5}">
                      <a16:colId xmlns:a16="http://schemas.microsoft.com/office/drawing/2014/main" val="512641429"/>
                    </a:ext>
                  </a:extLst>
                </a:gridCol>
                <a:gridCol w="265227">
                  <a:extLst>
                    <a:ext uri="{9D8B030D-6E8A-4147-A177-3AD203B41FA5}">
                      <a16:colId xmlns:a16="http://schemas.microsoft.com/office/drawing/2014/main" val="340142574"/>
                    </a:ext>
                  </a:extLst>
                </a:gridCol>
                <a:gridCol w="265227">
                  <a:extLst>
                    <a:ext uri="{9D8B030D-6E8A-4147-A177-3AD203B41FA5}">
                      <a16:colId xmlns:a16="http://schemas.microsoft.com/office/drawing/2014/main" val="104923024"/>
                    </a:ext>
                  </a:extLst>
                </a:gridCol>
                <a:gridCol w="265227">
                  <a:extLst>
                    <a:ext uri="{9D8B030D-6E8A-4147-A177-3AD203B41FA5}">
                      <a16:colId xmlns:a16="http://schemas.microsoft.com/office/drawing/2014/main" val="3610994332"/>
                    </a:ext>
                  </a:extLst>
                </a:gridCol>
                <a:gridCol w="265227">
                  <a:extLst>
                    <a:ext uri="{9D8B030D-6E8A-4147-A177-3AD203B41FA5}">
                      <a16:colId xmlns:a16="http://schemas.microsoft.com/office/drawing/2014/main" val="4158843949"/>
                    </a:ext>
                  </a:extLst>
                </a:gridCol>
                <a:gridCol w="265227">
                  <a:extLst>
                    <a:ext uri="{9D8B030D-6E8A-4147-A177-3AD203B41FA5}">
                      <a16:colId xmlns:a16="http://schemas.microsoft.com/office/drawing/2014/main" val="3428914845"/>
                    </a:ext>
                  </a:extLst>
                </a:gridCol>
                <a:gridCol w="265227">
                  <a:extLst>
                    <a:ext uri="{9D8B030D-6E8A-4147-A177-3AD203B41FA5}">
                      <a16:colId xmlns:a16="http://schemas.microsoft.com/office/drawing/2014/main" val="1063425128"/>
                    </a:ext>
                  </a:extLst>
                </a:gridCol>
                <a:gridCol w="265227">
                  <a:extLst>
                    <a:ext uri="{9D8B030D-6E8A-4147-A177-3AD203B41FA5}">
                      <a16:colId xmlns:a16="http://schemas.microsoft.com/office/drawing/2014/main" val="4061447445"/>
                    </a:ext>
                  </a:extLst>
                </a:gridCol>
                <a:gridCol w="265227">
                  <a:extLst>
                    <a:ext uri="{9D8B030D-6E8A-4147-A177-3AD203B41FA5}">
                      <a16:colId xmlns:a16="http://schemas.microsoft.com/office/drawing/2014/main" val="510557632"/>
                    </a:ext>
                  </a:extLst>
                </a:gridCol>
                <a:gridCol w="265227">
                  <a:extLst>
                    <a:ext uri="{9D8B030D-6E8A-4147-A177-3AD203B41FA5}">
                      <a16:colId xmlns:a16="http://schemas.microsoft.com/office/drawing/2014/main" val="1609289120"/>
                    </a:ext>
                  </a:extLst>
                </a:gridCol>
                <a:gridCol w="265227">
                  <a:extLst>
                    <a:ext uri="{9D8B030D-6E8A-4147-A177-3AD203B41FA5}">
                      <a16:colId xmlns:a16="http://schemas.microsoft.com/office/drawing/2014/main" val="4113734490"/>
                    </a:ext>
                  </a:extLst>
                </a:gridCol>
                <a:gridCol w="265227">
                  <a:extLst>
                    <a:ext uri="{9D8B030D-6E8A-4147-A177-3AD203B41FA5}">
                      <a16:colId xmlns:a16="http://schemas.microsoft.com/office/drawing/2014/main" val="4056123191"/>
                    </a:ext>
                  </a:extLst>
                </a:gridCol>
                <a:gridCol w="265227">
                  <a:extLst>
                    <a:ext uri="{9D8B030D-6E8A-4147-A177-3AD203B41FA5}">
                      <a16:colId xmlns:a16="http://schemas.microsoft.com/office/drawing/2014/main" val="1392887209"/>
                    </a:ext>
                  </a:extLst>
                </a:gridCol>
                <a:gridCol w="265227">
                  <a:extLst>
                    <a:ext uri="{9D8B030D-6E8A-4147-A177-3AD203B41FA5}">
                      <a16:colId xmlns:a16="http://schemas.microsoft.com/office/drawing/2014/main" val="1077589550"/>
                    </a:ext>
                  </a:extLst>
                </a:gridCol>
                <a:gridCol w="265227">
                  <a:extLst>
                    <a:ext uri="{9D8B030D-6E8A-4147-A177-3AD203B41FA5}">
                      <a16:colId xmlns:a16="http://schemas.microsoft.com/office/drawing/2014/main" val="3436817102"/>
                    </a:ext>
                  </a:extLst>
                </a:gridCol>
                <a:gridCol w="265227">
                  <a:extLst>
                    <a:ext uri="{9D8B030D-6E8A-4147-A177-3AD203B41FA5}">
                      <a16:colId xmlns:a16="http://schemas.microsoft.com/office/drawing/2014/main" val="867768679"/>
                    </a:ext>
                  </a:extLst>
                </a:gridCol>
                <a:gridCol w="265227">
                  <a:extLst>
                    <a:ext uri="{9D8B030D-6E8A-4147-A177-3AD203B41FA5}">
                      <a16:colId xmlns:a16="http://schemas.microsoft.com/office/drawing/2014/main" val="3822864651"/>
                    </a:ext>
                  </a:extLst>
                </a:gridCol>
                <a:gridCol w="265227">
                  <a:extLst>
                    <a:ext uri="{9D8B030D-6E8A-4147-A177-3AD203B41FA5}">
                      <a16:colId xmlns:a16="http://schemas.microsoft.com/office/drawing/2014/main" val="2899844883"/>
                    </a:ext>
                  </a:extLst>
                </a:gridCol>
                <a:gridCol w="265227">
                  <a:extLst>
                    <a:ext uri="{9D8B030D-6E8A-4147-A177-3AD203B41FA5}">
                      <a16:colId xmlns:a16="http://schemas.microsoft.com/office/drawing/2014/main" val="2542213994"/>
                    </a:ext>
                  </a:extLst>
                </a:gridCol>
                <a:gridCol w="265227">
                  <a:extLst>
                    <a:ext uri="{9D8B030D-6E8A-4147-A177-3AD203B41FA5}">
                      <a16:colId xmlns:a16="http://schemas.microsoft.com/office/drawing/2014/main" val="3782830922"/>
                    </a:ext>
                  </a:extLst>
                </a:gridCol>
                <a:gridCol w="265227">
                  <a:extLst>
                    <a:ext uri="{9D8B030D-6E8A-4147-A177-3AD203B41FA5}">
                      <a16:colId xmlns:a16="http://schemas.microsoft.com/office/drawing/2014/main" val="314078815"/>
                    </a:ext>
                  </a:extLst>
                </a:gridCol>
                <a:gridCol w="265227">
                  <a:extLst>
                    <a:ext uri="{9D8B030D-6E8A-4147-A177-3AD203B41FA5}">
                      <a16:colId xmlns:a16="http://schemas.microsoft.com/office/drawing/2014/main" val="2337385838"/>
                    </a:ext>
                  </a:extLst>
                </a:gridCol>
                <a:gridCol w="265227">
                  <a:extLst>
                    <a:ext uri="{9D8B030D-6E8A-4147-A177-3AD203B41FA5}">
                      <a16:colId xmlns:a16="http://schemas.microsoft.com/office/drawing/2014/main" val="3543071286"/>
                    </a:ext>
                  </a:extLst>
                </a:gridCol>
                <a:gridCol w="265227">
                  <a:extLst>
                    <a:ext uri="{9D8B030D-6E8A-4147-A177-3AD203B41FA5}">
                      <a16:colId xmlns:a16="http://schemas.microsoft.com/office/drawing/2014/main" val="2517695894"/>
                    </a:ext>
                  </a:extLst>
                </a:gridCol>
                <a:gridCol w="265227">
                  <a:extLst>
                    <a:ext uri="{9D8B030D-6E8A-4147-A177-3AD203B41FA5}">
                      <a16:colId xmlns:a16="http://schemas.microsoft.com/office/drawing/2014/main" val="328629989"/>
                    </a:ext>
                  </a:extLst>
                </a:gridCol>
                <a:gridCol w="265227">
                  <a:extLst>
                    <a:ext uri="{9D8B030D-6E8A-4147-A177-3AD203B41FA5}">
                      <a16:colId xmlns:a16="http://schemas.microsoft.com/office/drawing/2014/main" val="3477780055"/>
                    </a:ext>
                  </a:extLst>
                </a:gridCol>
                <a:gridCol w="265227">
                  <a:extLst>
                    <a:ext uri="{9D8B030D-6E8A-4147-A177-3AD203B41FA5}">
                      <a16:colId xmlns:a16="http://schemas.microsoft.com/office/drawing/2014/main" val="2370952889"/>
                    </a:ext>
                  </a:extLst>
                </a:gridCol>
                <a:gridCol w="265227">
                  <a:extLst>
                    <a:ext uri="{9D8B030D-6E8A-4147-A177-3AD203B41FA5}">
                      <a16:colId xmlns:a16="http://schemas.microsoft.com/office/drawing/2014/main" val="2000334196"/>
                    </a:ext>
                  </a:extLst>
                </a:gridCol>
                <a:gridCol w="265227">
                  <a:extLst>
                    <a:ext uri="{9D8B030D-6E8A-4147-A177-3AD203B41FA5}">
                      <a16:colId xmlns:a16="http://schemas.microsoft.com/office/drawing/2014/main" val="3702462793"/>
                    </a:ext>
                  </a:extLst>
                </a:gridCol>
                <a:gridCol w="265227">
                  <a:extLst>
                    <a:ext uri="{9D8B030D-6E8A-4147-A177-3AD203B41FA5}">
                      <a16:colId xmlns:a16="http://schemas.microsoft.com/office/drawing/2014/main" val="2501990896"/>
                    </a:ext>
                  </a:extLst>
                </a:gridCol>
                <a:gridCol w="265227">
                  <a:extLst>
                    <a:ext uri="{9D8B030D-6E8A-4147-A177-3AD203B41FA5}">
                      <a16:colId xmlns:a16="http://schemas.microsoft.com/office/drawing/2014/main" val="3138975045"/>
                    </a:ext>
                  </a:extLst>
                </a:gridCol>
                <a:gridCol w="265227">
                  <a:extLst>
                    <a:ext uri="{9D8B030D-6E8A-4147-A177-3AD203B41FA5}">
                      <a16:colId xmlns:a16="http://schemas.microsoft.com/office/drawing/2014/main" val="210895154"/>
                    </a:ext>
                  </a:extLst>
                </a:gridCol>
                <a:gridCol w="265227">
                  <a:extLst>
                    <a:ext uri="{9D8B030D-6E8A-4147-A177-3AD203B41FA5}">
                      <a16:colId xmlns:a16="http://schemas.microsoft.com/office/drawing/2014/main" val="1594128255"/>
                    </a:ext>
                  </a:extLst>
                </a:gridCol>
                <a:gridCol w="265227">
                  <a:extLst>
                    <a:ext uri="{9D8B030D-6E8A-4147-A177-3AD203B41FA5}">
                      <a16:colId xmlns:a16="http://schemas.microsoft.com/office/drawing/2014/main" val="3844578761"/>
                    </a:ext>
                  </a:extLst>
                </a:gridCol>
                <a:gridCol w="265227">
                  <a:extLst>
                    <a:ext uri="{9D8B030D-6E8A-4147-A177-3AD203B41FA5}">
                      <a16:colId xmlns:a16="http://schemas.microsoft.com/office/drawing/2014/main" val="2503873430"/>
                    </a:ext>
                  </a:extLst>
                </a:gridCol>
                <a:gridCol w="265227">
                  <a:extLst>
                    <a:ext uri="{9D8B030D-6E8A-4147-A177-3AD203B41FA5}">
                      <a16:colId xmlns:a16="http://schemas.microsoft.com/office/drawing/2014/main" val="865111495"/>
                    </a:ext>
                  </a:extLst>
                </a:gridCol>
                <a:gridCol w="265227">
                  <a:extLst>
                    <a:ext uri="{9D8B030D-6E8A-4147-A177-3AD203B41FA5}">
                      <a16:colId xmlns:a16="http://schemas.microsoft.com/office/drawing/2014/main" val="835151177"/>
                    </a:ext>
                  </a:extLst>
                </a:gridCol>
                <a:gridCol w="265227">
                  <a:extLst>
                    <a:ext uri="{9D8B030D-6E8A-4147-A177-3AD203B41FA5}">
                      <a16:colId xmlns:a16="http://schemas.microsoft.com/office/drawing/2014/main" val="4022109570"/>
                    </a:ext>
                  </a:extLst>
                </a:gridCol>
                <a:gridCol w="265227">
                  <a:extLst>
                    <a:ext uri="{9D8B030D-6E8A-4147-A177-3AD203B41FA5}">
                      <a16:colId xmlns:a16="http://schemas.microsoft.com/office/drawing/2014/main" val="1036503426"/>
                    </a:ext>
                  </a:extLst>
                </a:gridCol>
                <a:gridCol w="265227">
                  <a:extLst>
                    <a:ext uri="{9D8B030D-6E8A-4147-A177-3AD203B41FA5}">
                      <a16:colId xmlns:a16="http://schemas.microsoft.com/office/drawing/2014/main" val="2800970426"/>
                    </a:ext>
                  </a:extLst>
                </a:gridCol>
                <a:gridCol w="265227">
                  <a:extLst>
                    <a:ext uri="{9D8B030D-6E8A-4147-A177-3AD203B41FA5}">
                      <a16:colId xmlns:a16="http://schemas.microsoft.com/office/drawing/2014/main" val="951351357"/>
                    </a:ext>
                  </a:extLst>
                </a:gridCol>
                <a:gridCol w="265227">
                  <a:extLst>
                    <a:ext uri="{9D8B030D-6E8A-4147-A177-3AD203B41FA5}">
                      <a16:colId xmlns:a16="http://schemas.microsoft.com/office/drawing/2014/main" val="1468666739"/>
                    </a:ext>
                  </a:extLst>
                </a:gridCol>
                <a:gridCol w="265227">
                  <a:extLst>
                    <a:ext uri="{9D8B030D-6E8A-4147-A177-3AD203B41FA5}">
                      <a16:colId xmlns:a16="http://schemas.microsoft.com/office/drawing/2014/main" val="2539365951"/>
                    </a:ext>
                  </a:extLst>
                </a:gridCol>
              </a:tblGrid>
              <a:tr h="488560">
                <a:tc rowSpan="3">
                  <a:txBody>
                    <a:bodyPr/>
                    <a:lstStyle/>
                    <a:p>
                      <a:endParaRPr lang="en-US" sz="1800" dirty="0"/>
                    </a:p>
                  </a:txBody>
                  <a:tcPr>
                    <a:solidFill>
                      <a:schemeClr val="accent2"/>
                    </a:solidFill>
                  </a:tcPr>
                </a:tc>
                <a:tc gridSpan="45">
                  <a:txBody>
                    <a:bodyPr/>
                    <a:lstStyle/>
                    <a:p>
                      <a:r>
                        <a:rPr lang="en-US" sz="1800" dirty="0"/>
                        <a:t>Blockchain Sales Enablement</a:t>
                      </a: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tc hMerge="1">
                  <a:txBody>
                    <a:bodyPr/>
                    <a:lstStyle/>
                    <a:p>
                      <a:endParaRPr lang="en-US" dirty="0"/>
                    </a:p>
                  </a:txBody>
                  <a:tcPr>
                    <a:solidFill>
                      <a:schemeClr val="accent2"/>
                    </a:solidFill>
                  </a:tcPr>
                </a:tc>
                <a:extLst>
                  <a:ext uri="{0D108BD9-81ED-4DB2-BD59-A6C34878D82A}">
                    <a16:rowId xmlns:a16="http://schemas.microsoft.com/office/drawing/2014/main" val="3803800336"/>
                  </a:ext>
                </a:extLst>
              </a:tr>
              <a:tr h="408900">
                <a:tc vMerge="1">
                  <a:txBody>
                    <a:bodyPr/>
                    <a:lstStyle/>
                    <a:p>
                      <a:endParaRPr lang="en-US" dirty="0"/>
                    </a:p>
                  </a:txBody>
                  <a:tcPr/>
                </a:tc>
                <a:tc gridSpan="23">
                  <a:txBody>
                    <a:bodyPr/>
                    <a:lstStyle/>
                    <a:p>
                      <a:pPr algn="l"/>
                      <a:r>
                        <a:rPr lang="en-US" sz="1800" dirty="0">
                          <a:solidFill>
                            <a:schemeClr val="bg1"/>
                          </a:solidFill>
                        </a:rPr>
                        <a:t>January</a:t>
                      </a:r>
                    </a:p>
                  </a:txBody>
                  <a:tcPr>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dirty="0">
                        <a:solidFill>
                          <a:schemeClr val="bg1"/>
                        </a:solidFill>
                      </a:endParaRPr>
                    </a:p>
                  </a:txBody>
                  <a:tcP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gridSpan="22">
                  <a:txBody>
                    <a:bodyPr/>
                    <a:lstStyle/>
                    <a:p>
                      <a:pPr algn="l"/>
                      <a:r>
                        <a:rPr lang="en-US" sz="1800" dirty="0">
                          <a:solidFill>
                            <a:schemeClr val="bg1"/>
                          </a:solidFill>
                        </a:rPr>
                        <a:t>February/March</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10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tc hMerge="1">
                  <a:txBody>
                    <a:bodyPr/>
                    <a:lstStyle/>
                    <a:p>
                      <a:endParaRPr lang="en-US" sz="900" dirty="0">
                        <a:solidFill>
                          <a:schemeClr val="bg1"/>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2"/>
                    </a:solidFill>
                  </a:tcPr>
                </a:tc>
                <a:extLst>
                  <a:ext uri="{0D108BD9-81ED-4DB2-BD59-A6C34878D82A}">
                    <a16:rowId xmlns:a16="http://schemas.microsoft.com/office/drawing/2014/main" val="2566129611"/>
                  </a:ext>
                </a:extLst>
              </a:tr>
              <a:tr h="272911">
                <a:tc vMerge="1">
                  <a:txBody>
                    <a:bodyPr/>
                    <a:lstStyle/>
                    <a:p>
                      <a:endParaRPr lang="en-US" dirty="0"/>
                    </a:p>
                  </a:txBody>
                  <a:tcPr/>
                </a:tc>
                <a:tc>
                  <a:txBody>
                    <a:bodyPr/>
                    <a:lstStyle/>
                    <a:p>
                      <a:pPr algn="ctr"/>
                      <a:r>
                        <a:rPr lang="en-US" sz="1000" dirty="0">
                          <a:solidFill>
                            <a:schemeClr val="bg1"/>
                          </a:solidFill>
                        </a:rPr>
                        <a:t>1</a:t>
                      </a:r>
                    </a:p>
                  </a:txBody>
                  <a:tcPr marL="0" marR="0" marT="0" marB="0" anchor="ctr">
                    <a:solidFill>
                      <a:schemeClr val="accent3"/>
                    </a:solidFill>
                  </a:tcPr>
                </a:tc>
                <a:tc>
                  <a:txBody>
                    <a:bodyPr/>
                    <a:lstStyle/>
                    <a:p>
                      <a:pPr algn="ctr"/>
                      <a:r>
                        <a:rPr lang="en-US" sz="1000" dirty="0">
                          <a:solidFill>
                            <a:schemeClr val="bg1"/>
                          </a:solidFill>
                        </a:rPr>
                        <a:t>2</a:t>
                      </a:r>
                    </a:p>
                  </a:txBody>
                  <a:tcPr marL="0" marR="0" marT="0" marB="0" anchor="ctr">
                    <a:solidFill>
                      <a:schemeClr val="accent3"/>
                    </a:solidFill>
                  </a:tcPr>
                </a:tc>
                <a:tc>
                  <a:txBody>
                    <a:bodyPr/>
                    <a:lstStyle/>
                    <a:p>
                      <a:pPr algn="ctr"/>
                      <a:r>
                        <a:rPr lang="en-US" sz="1000" dirty="0">
                          <a:solidFill>
                            <a:schemeClr val="bg1"/>
                          </a:solidFill>
                        </a:rPr>
                        <a:t>3</a:t>
                      </a:r>
                    </a:p>
                  </a:txBody>
                  <a:tcPr marL="0" marR="0" marT="0" marB="0" anchor="ctr">
                    <a:solidFill>
                      <a:schemeClr val="accent3"/>
                    </a:solidFill>
                  </a:tcPr>
                </a:tc>
                <a:tc>
                  <a:txBody>
                    <a:bodyPr/>
                    <a:lstStyle/>
                    <a:p>
                      <a:pPr algn="ctr"/>
                      <a:r>
                        <a:rPr lang="en-US" sz="1000" dirty="0">
                          <a:solidFill>
                            <a:schemeClr val="bg1"/>
                          </a:solidFill>
                        </a:rPr>
                        <a:t>4</a:t>
                      </a:r>
                    </a:p>
                  </a:txBody>
                  <a:tcPr marL="0" marR="0" marT="0" marB="0" anchor="ctr">
                    <a:solidFill>
                      <a:schemeClr val="accent3"/>
                    </a:solidFill>
                  </a:tcPr>
                </a:tc>
                <a:tc>
                  <a:txBody>
                    <a:bodyPr/>
                    <a:lstStyle/>
                    <a:p>
                      <a:pPr algn="ctr"/>
                      <a:r>
                        <a:rPr lang="en-US" sz="1000" dirty="0">
                          <a:solidFill>
                            <a:schemeClr val="bg1"/>
                          </a:solidFill>
                        </a:rPr>
                        <a:t>5</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8</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9</a:t>
                      </a:r>
                    </a:p>
                  </a:txBody>
                  <a:tcPr marL="0" marR="0" marT="0" marB="0" anchor="ctr">
                    <a:solidFill>
                      <a:schemeClr val="accent3"/>
                    </a:solidFill>
                  </a:tcPr>
                </a:tc>
                <a:tc>
                  <a:txBody>
                    <a:bodyPr/>
                    <a:lstStyle/>
                    <a:p>
                      <a:pPr algn="ctr"/>
                      <a:r>
                        <a:rPr lang="en-US" sz="1000" dirty="0">
                          <a:solidFill>
                            <a:schemeClr val="bg1"/>
                          </a:solidFill>
                        </a:rPr>
                        <a:t>10</a:t>
                      </a:r>
                    </a:p>
                  </a:txBody>
                  <a:tcPr marL="0" marR="0" marT="0" marB="0" anchor="ctr">
                    <a:solidFill>
                      <a:schemeClr val="accent3"/>
                    </a:solidFill>
                  </a:tcPr>
                </a:tc>
                <a:tc>
                  <a:txBody>
                    <a:bodyPr/>
                    <a:lstStyle/>
                    <a:p>
                      <a:pPr algn="ctr"/>
                      <a:r>
                        <a:rPr lang="en-US" sz="1000" dirty="0">
                          <a:solidFill>
                            <a:schemeClr val="bg1"/>
                          </a:solidFill>
                        </a:rPr>
                        <a:t>11</a:t>
                      </a:r>
                    </a:p>
                  </a:txBody>
                  <a:tcPr marL="0" marR="0" marT="0" marB="0" anchor="ctr">
                    <a:solidFill>
                      <a:schemeClr val="accent3"/>
                    </a:solidFill>
                  </a:tcPr>
                </a:tc>
                <a:tc>
                  <a:txBody>
                    <a:bodyPr/>
                    <a:lstStyle/>
                    <a:p>
                      <a:pPr algn="ctr"/>
                      <a:r>
                        <a:rPr lang="en-US" sz="1000" dirty="0">
                          <a:solidFill>
                            <a:schemeClr val="bg1"/>
                          </a:solidFill>
                        </a:rPr>
                        <a:t>12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15</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16</a:t>
                      </a:r>
                    </a:p>
                  </a:txBody>
                  <a:tcPr marL="0" marR="0" marT="0" marB="0" anchor="ctr">
                    <a:solidFill>
                      <a:schemeClr val="accent3"/>
                    </a:solidFill>
                  </a:tcPr>
                </a:tc>
                <a:tc>
                  <a:txBody>
                    <a:bodyPr/>
                    <a:lstStyle/>
                    <a:p>
                      <a:pPr algn="ctr"/>
                      <a:r>
                        <a:rPr lang="en-US" sz="1000" dirty="0">
                          <a:solidFill>
                            <a:schemeClr val="bg1"/>
                          </a:solidFill>
                        </a:rPr>
                        <a:t>17</a:t>
                      </a:r>
                    </a:p>
                  </a:txBody>
                  <a:tcPr marL="0" marR="0" marT="0" marB="0" anchor="ctr">
                    <a:solidFill>
                      <a:schemeClr val="accent3"/>
                    </a:solidFill>
                  </a:tcPr>
                </a:tc>
                <a:tc>
                  <a:txBody>
                    <a:bodyPr/>
                    <a:lstStyle/>
                    <a:p>
                      <a:pPr algn="ctr"/>
                      <a:r>
                        <a:rPr lang="en-US" sz="1000" dirty="0">
                          <a:solidFill>
                            <a:schemeClr val="bg1"/>
                          </a:solidFill>
                        </a:rPr>
                        <a:t>18</a:t>
                      </a:r>
                    </a:p>
                  </a:txBody>
                  <a:tcPr marL="0" marR="0" marT="0" marB="0" anchor="ctr">
                    <a:solidFill>
                      <a:schemeClr val="accent3"/>
                    </a:solidFill>
                  </a:tcPr>
                </a:tc>
                <a:tc>
                  <a:txBody>
                    <a:bodyPr/>
                    <a:lstStyle/>
                    <a:p>
                      <a:pPr algn="ctr"/>
                      <a:r>
                        <a:rPr lang="en-US" sz="1000" dirty="0">
                          <a:solidFill>
                            <a:schemeClr val="bg1"/>
                          </a:solidFill>
                        </a:rPr>
                        <a:t>19</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22</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23</a:t>
                      </a:r>
                    </a:p>
                  </a:txBody>
                  <a:tcPr marL="0" marR="0" marT="0" marB="0" anchor="ctr">
                    <a:solidFill>
                      <a:schemeClr val="accent3"/>
                    </a:solidFill>
                  </a:tcPr>
                </a:tc>
                <a:tc>
                  <a:txBody>
                    <a:bodyPr/>
                    <a:lstStyle/>
                    <a:p>
                      <a:pPr algn="ctr"/>
                      <a:r>
                        <a:rPr lang="en-US" sz="1000" dirty="0">
                          <a:solidFill>
                            <a:schemeClr val="bg1"/>
                          </a:solidFill>
                        </a:rPr>
                        <a:t>24</a:t>
                      </a:r>
                    </a:p>
                  </a:txBody>
                  <a:tcPr marL="0" marR="0" marT="0" marB="0" anchor="ctr">
                    <a:solidFill>
                      <a:schemeClr val="accent3"/>
                    </a:solidFill>
                  </a:tcPr>
                </a:tc>
                <a:tc>
                  <a:txBody>
                    <a:bodyPr/>
                    <a:lstStyle/>
                    <a:p>
                      <a:pPr algn="ctr"/>
                      <a:r>
                        <a:rPr lang="en-US" sz="1000" dirty="0">
                          <a:solidFill>
                            <a:schemeClr val="bg1"/>
                          </a:solidFill>
                        </a:rPr>
                        <a:t>25</a:t>
                      </a:r>
                    </a:p>
                  </a:txBody>
                  <a:tcPr marL="0" marR="0" marT="0" marB="0" anchor="ctr">
                    <a:solidFill>
                      <a:schemeClr val="accent3"/>
                    </a:solidFill>
                  </a:tcPr>
                </a:tc>
                <a:tc>
                  <a:txBody>
                    <a:bodyPr/>
                    <a:lstStyle/>
                    <a:p>
                      <a:pPr algn="ctr"/>
                      <a:r>
                        <a:rPr lang="en-US" sz="1000" dirty="0">
                          <a:solidFill>
                            <a:schemeClr val="bg1"/>
                          </a:solidFill>
                        </a:rPr>
                        <a:t>26</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29</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30</a:t>
                      </a:r>
                    </a:p>
                  </a:txBody>
                  <a:tcPr marL="0" marR="0" marT="0" marB="0" anchor="ctr">
                    <a:solidFill>
                      <a:schemeClr val="accent3"/>
                    </a:solidFill>
                  </a:tcPr>
                </a:tc>
                <a:tc>
                  <a:txBody>
                    <a:bodyPr/>
                    <a:lstStyle/>
                    <a:p>
                      <a:pPr algn="ctr"/>
                      <a:r>
                        <a:rPr lang="en-US" sz="1000" dirty="0">
                          <a:solidFill>
                            <a:schemeClr val="bg1"/>
                          </a:solidFill>
                        </a:rPr>
                        <a:t>31</a:t>
                      </a:r>
                    </a:p>
                  </a:txBody>
                  <a:tcPr marL="0" marR="0" marT="0" marB="0" anchor="ctr">
                    <a:solidFill>
                      <a:schemeClr val="accent3"/>
                    </a:solidFill>
                  </a:tcPr>
                </a:tc>
                <a:tc>
                  <a:txBody>
                    <a:bodyPr/>
                    <a:lstStyle/>
                    <a:p>
                      <a:pPr algn="ctr"/>
                      <a:r>
                        <a:rPr lang="en-US" sz="1000" dirty="0">
                          <a:solidFill>
                            <a:schemeClr val="bg1"/>
                          </a:solidFill>
                        </a:rPr>
                        <a:t>1</a:t>
                      </a:r>
                    </a:p>
                  </a:txBody>
                  <a:tcPr marL="0" marR="0" marT="0" marB="0" anchor="ctr">
                    <a:solidFill>
                      <a:schemeClr val="accent3"/>
                    </a:solidFill>
                  </a:tcPr>
                </a:tc>
                <a:tc>
                  <a:txBody>
                    <a:bodyPr/>
                    <a:lstStyle/>
                    <a:p>
                      <a:pPr algn="ctr"/>
                      <a:r>
                        <a:rPr lang="en-US" sz="1000" dirty="0">
                          <a:solidFill>
                            <a:schemeClr val="bg1"/>
                          </a:solidFill>
                        </a:rPr>
                        <a:t>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5</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6</a:t>
                      </a:r>
                    </a:p>
                  </a:txBody>
                  <a:tcPr marL="0" marR="0" marT="0" marB="0" anchor="ctr">
                    <a:solidFill>
                      <a:schemeClr val="accent3"/>
                    </a:solidFill>
                  </a:tcPr>
                </a:tc>
                <a:tc>
                  <a:txBody>
                    <a:bodyPr/>
                    <a:lstStyle/>
                    <a:p>
                      <a:pPr algn="ctr"/>
                      <a:r>
                        <a:rPr lang="en-US" sz="1000" dirty="0">
                          <a:solidFill>
                            <a:schemeClr val="bg1"/>
                          </a:solidFill>
                        </a:rPr>
                        <a:t>7</a:t>
                      </a:r>
                    </a:p>
                  </a:txBody>
                  <a:tcPr marL="0" marR="0" marT="0" marB="0" anchor="ctr">
                    <a:solidFill>
                      <a:schemeClr val="accent3"/>
                    </a:solidFill>
                  </a:tcPr>
                </a:tc>
                <a:tc>
                  <a:txBody>
                    <a:bodyPr/>
                    <a:lstStyle/>
                    <a:p>
                      <a:pPr algn="ctr"/>
                      <a:r>
                        <a:rPr lang="en-US" sz="1000" dirty="0">
                          <a:solidFill>
                            <a:schemeClr val="bg1"/>
                          </a:solidFill>
                        </a:rPr>
                        <a:t>8</a:t>
                      </a:r>
                    </a:p>
                  </a:txBody>
                  <a:tcPr marL="0" marR="0" marT="0" marB="0" anchor="ctr">
                    <a:solidFill>
                      <a:schemeClr val="accent3"/>
                    </a:solidFill>
                  </a:tcPr>
                </a:tc>
                <a:tc>
                  <a:txBody>
                    <a:bodyPr/>
                    <a:lstStyle/>
                    <a:p>
                      <a:pPr algn="ctr"/>
                      <a:r>
                        <a:rPr lang="en-US" sz="1000" dirty="0">
                          <a:solidFill>
                            <a:schemeClr val="bg1"/>
                          </a:solidFill>
                        </a:rPr>
                        <a:t>9</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12</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13</a:t>
                      </a:r>
                    </a:p>
                  </a:txBody>
                  <a:tcPr marL="0" marR="0" marT="0" marB="0" anchor="ctr">
                    <a:solidFill>
                      <a:schemeClr val="accent3"/>
                    </a:solidFill>
                  </a:tcPr>
                </a:tc>
                <a:tc>
                  <a:txBody>
                    <a:bodyPr/>
                    <a:lstStyle/>
                    <a:p>
                      <a:pPr algn="ctr"/>
                      <a:r>
                        <a:rPr lang="en-US" sz="1000" dirty="0">
                          <a:solidFill>
                            <a:schemeClr val="bg1"/>
                          </a:solidFill>
                        </a:rPr>
                        <a:t>14</a:t>
                      </a:r>
                    </a:p>
                  </a:txBody>
                  <a:tcPr marL="0" marR="0" marT="0" marB="0" anchor="ctr">
                    <a:solidFill>
                      <a:schemeClr val="accent3"/>
                    </a:solidFill>
                  </a:tcPr>
                </a:tc>
                <a:tc>
                  <a:txBody>
                    <a:bodyPr/>
                    <a:lstStyle/>
                    <a:p>
                      <a:pPr algn="ctr"/>
                      <a:r>
                        <a:rPr lang="en-US" sz="1000" dirty="0">
                          <a:solidFill>
                            <a:schemeClr val="bg1"/>
                          </a:solidFill>
                        </a:rPr>
                        <a:t>15</a:t>
                      </a:r>
                    </a:p>
                  </a:txBody>
                  <a:tcPr marL="0" marR="0" marT="0" marB="0" anchor="ctr">
                    <a:solidFill>
                      <a:schemeClr val="accent3"/>
                    </a:solidFill>
                  </a:tcPr>
                </a:tc>
                <a:tc>
                  <a:txBody>
                    <a:bodyPr/>
                    <a:lstStyle/>
                    <a:p>
                      <a:pPr algn="ctr"/>
                      <a:r>
                        <a:rPr lang="en-US" sz="1000" dirty="0">
                          <a:solidFill>
                            <a:schemeClr val="bg1"/>
                          </a:solidFill>
                        </a:rPr>
                        <a:t>16</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19</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20</a:t>
                      </a:r>
                    </a:p>
                  </a:txBody>
                  <a:tcPr marL="0" marR="0" marT="0" marB="0" anchor="ctr">
                    <a:solidFill>
                      <a:schemeClr val="accent3"/>
                    </a:solidFill>
                  </a:tcPr>
                </a:tc>
                <a:tc>
                  <a:txBody>
                    <a:bodyPr/>
                    <a:lstStyle/>
                    <a:p>
                      <a:pPr algn="ctr"/>
                      <a:r>
                        <a:rPr lang="en-US" sz="1000" dirty="0">
                          <a:solidFill>
                            <a:schemeClr val="bg1"/>
                          </a:solidFill>
                        </a:rPr>
                        <a:t>21</a:t>
                      </a:r>
                    </a:p>
                  </a:txBody>
                  <a:tcPr marL="0" marR="0" marT="0" marB="0" anchor="ctr">
                    <a:solidFill>
                      <a:schemeClr val="accent3"/>
                    </a:solidFill>
                  </a:tcPr>
                </a:tc>
                <a:tc>
                  <a:txBody>
                    <a:bodyPr/>
                    <a:lstStyle/>
                    <a:p>
                      <a:pPr algn="ctr"/>
                      <a:r>
                        <a:rPr lang="en-US" sz="1000" dirty="0">
                          <a:solidFill>
                            <a:schemeClr val="bg1"/>
                          </a:solidFill>
                        </a:rPr>
                        <a:t>22</a:t>
                      </a:r>
                    </a:p>
                  </a:txBody>
                  <a:tcPr marL="0" marR="0" marT="0" marB="0" anchor="ctr">
                    <a:solidFill>
                      <a:schemeClr val="accent3"/>
                    </a:solidFill>
                  </a:tcPr>
                </a:tc>
                <a:tc>
                  <a:txBody>
                    <a:bodyPr/>
                    <a:lstStyle/>
                    <a:p>
                      <a:pPr algn="ctr"/>
                      <a:r>
                        <a:rPr lang="en-US" sz="1000" dirty="0">
                          <a:solidFill>
                            <a:schemeClr val="bg1"/>
                          </a:solidFill>
                        </a:rPr>
                        <a:t>23</a:t>
                      </a:r>
                    </a:p>
                  </a:txBody>
                  <a:tcPr marL="0" marR="0" marT="0" marB="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r>
                        <a:rPr lang="en-US" sz="1000" dirty="0">
                          <a:solidFill>
                            <a:schemeClr val="bg1"/>
                          </a:solidFill>
                        </a:rPr>
                        <a:t>26</a:t>
                      </a:r>
                    </a:p>
                  </a:txBody>
                  <a:tcPr marL="0" marR="0" marT="0" marB="0" anchor="ctr">
                    <a:lnL w="38100" cap="flat" cmpd="sng" algn="ctr">
                      <a:solidFill>
                        <a:schemeClr val="bg1"/>
                      </a:solidFill>
                      <a:prstDash val="solid"/>
                      <a:round/>
                      <a:headEnd type="none" w="med" len="med"/>
                      <a:tailEnd type="none" w="med" len="med"/>
                    </a:lnL>
                    <a:solidFill>
                      <a:schemeClr val="accent3"/>
                    </a:solidFill>
                  </a:tcPr>
                </a:tc>
                <a:tc>
                  <a:txBody>
                    <a:bodyPr/>
                    <a:lstStyle/>
                    <a:p>
                      <a:pPr algn="ctr"/>
                      <a:r>
                        <a:rPr lang="en-US" sz="1000" dirty="0">
                          <a:solidFill>
                            <a:schemeClr val="bg1"/>
                          </a:solidFill>
                        </a:rPr>
                        <a:t>27</a:t>
                      </a:r>
                    </a:p>
                  </a:txBody>
                  <a:tcPr marL="0" marR="0" marT="0" marB="0" anchor="ctr">
                    <a:solidFill>
                      <a:schemeClr val="accent3"/>
                    </a:solidFill>
                  </a:tcPr>
                </a:tc>
                <a:tc>
                  <a:txBody>
                    <a:bodyPr/>
                    <a:lstStyle/>
                    <a:p>
                      <a:pPr algn="ctr"/>
                      <a:r>
                        <a:rPr lang="en-US" sz="1000" dirty="0">
                          <a:solidFill>
                            <a:schemeClr val="bg1"/>
                          </a:solidFill>
                        </a:rPr>
                        <a:t>28</a:t>
                      </a:r>
                    </a:p>
                  </a:txBody>
                  <a:tcPr marL="0" marR="0" marT="0" marB="0" anchor="ctr">
                    <a:solidFill>
                      <a:schemeClr val="accent3"/>
                    </a:solidFill>
                  </a:tcPr>
                </a:tc>
                <a:tc>
                  <a:txBody>
                    <a:bodyPr/>
                    <a:lstStyle/>
                    <a:p>
                      <a:pPr algn="ctr"/>
                      <a:r>
                        <a:rPr lang="en-US" sz="1000" dirty="0">
                          <a:solidFill>
                            <a:schemeClr val="bg1"/>
                          </a:solidFill>
                        </a:rPr>
                        <a:t>1</a:t>
                      </a:r>
                    </a:p>
                  </a:txBody>
                  <a:tcPr marL="0" marR="0" marT="0" marB="0" anchor="ctr">
                    <a:solidFill>
                      <a:schemeClr val="accent3"/>
                    </a:solidFill>
                  </a:tcPr>
                </a:tc>
                <a:tc>
                  <a:txBody>
                    <a:bodyPr/>
                    <a:lstStyle/>
                    <a:p>
                      <a:pPr algn="ctr"/>
                      <a:r>
                        <a:rPr lang="en-US" sz="1000" dirty="0">
                          <a:solidFill>
                            <a:schemeClr val="bg1"/>
                          </a:solidFill>
                        </a:rPr>
                        <a:t>2</a:t>
                      </a:r>
                    </a:p>
                  </a:txBody>
                  <a:tcPr marL="0" marR="0" marT="0" marB="0" anchor="ctr">
                    <a:lnR w="38100" cap="flat" cmpd="sng" algn="ctr">
                      <a:solidFill>
                        <a:schemeClr val="bg1"/>
                      </a:solidFill>
                      <a:prstDash val="solid"/>
                      <a:round/>
                      <a:headEnd type="none" w="med" len="med"/>
                      <a:tailEnd type="none" w="med" len="med"/>
                    </a:lnR>
                    <a:solidFill>
                      <a:schemeClr val="accent3"/>
                    </a:solidFill>
                  </a:tcPr>
                </a:tc>
                <a:extLst>
                  <a:ext uri="{0D108BD9-81ED-4DB2-BD59-A6C34878D82A}">
                    <a16:rowId xmlns:a16="http://schemas.microsoft.com/office/drawing/2014/main" val="1256940629"/>
                  </a:ext>
                </a:extLst>
              </a:tr>
              <a:tr h="4052216">
                <a:tc>
                  <a:txBody>
                    <a:bodyPr/>
                    <a:lstStyle/>
                    <a:p>
                      <a:pPr algn="ctr"/>
                      <a:r>
                        <a:rPr lang="en-US" sz="1800" dirty="0">
                          <a:solidFill>
                            <a:schemeClr val="bg1"/>
                          </a:solidFill>
                        </a:rPr>
                        <a:t>Deliverables</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solidFill>
                      <a:srgbClr val="E7E8EA"/>
                    </a:solidFill>
                  </a:tcP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solidFill>
                      <a:srgbClr val="E7E8EA"/>
                    </a:solidFill>
                  </a:tcPr>
                </a:tc>
                <a:extLst>
                  <a:ext uri="{0D108BD9-81ED-4DB2-BD59-A6C34878D82A}">
                    <a16:rowId xmlns:a16="http://schemas.microsoft.com/office/drawing/2014/main" val="703523522"/>
                  </a:ext>
                </a:extLst>
              </a:tr>
              <a:tr h="767778">
                <a:tc>
                  <a:txBody>
                    <a:bodyPr/>
                    <a:lstStyle/>
                    <a:p>
                      <a:pPr algn="ctr"/>
                      <a:r>
                        <a:rPr lang="en-US" sz="1800" dirty="0">
                          <a:solidFill>
                            <a:schemeClr val="bg1"/>
                          </a:solidFill>
                        </a:rPr>
                        <a:t>PMO</a:t>
                      </a:r>
                    </a:p>
                  </a:txBody>
                  <a:tcPr vert="vert270" anchor="ctr">
                    <a:lnR w="38100" cap="flat" cmpd="sng" algn="ctr">
                      <a:solidFill>
                        <a:schemeClr val="bg1"/>
                      </a:solidFill>
                      <a:prstDash val="solid"/>
                      <a:round/>
                      <a:headEnd type="none" w="med" len="med"/>
                      <a:tailEnd type="none" w="med" len="med"/>
                    </a:lnR>
                    <a:solidFill>
                      <a:schemeClr val="accent3"/>
                    </a:solidFill>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tc>
                  <a:txBody>
                    <a:bodyPr/>
                    <a:lstStyle/>
                    <a:p>
                      <a:pPr algn="ctr"/>
                      <a:endParaRPr lang="en-US" sz="1200" dirty="0"/>
                    </a:p>
                  </a:txBody>
                  <a:tcPr anchor="ctr">
                    <a:lnL w="38100" cap="flat" cmpd="sng" algn="ctr">
                      <a:solidFill>
                        <a:schemeClr val="bg1"/>
                      </a:solidFill>
                      <a:prstDash val="solid"/>
                      <a:round/>
                      <a:headEnd type="none" w="med" len="med"/>
                      <a:tailEnd type="none" w="med" len="med"/>
                    </a:lnL>
                  </a:tcP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tc>
                <a:tc>
                  <a:txBody>
                    <a:bodyPr/>
                    <a:lstStyle/>
                    <a:p>
                      <a:pPr algn="ctr"/>
                      <a:endParaRPr lang="en-US" sz="1200" dirty="0"/>
                    </a:p>
                  </a:txBody>
                  <a:tcPr anchor="ctr">
                    <a:lnR w="381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3592029205"/>
                  </a:ext>
                </a:extLst>
              </a:tr>
              <a:tr h="867634">
                <a:tc>
                  <a:txBody>
                    <a:bodyPr/>
                    <a:lstStyle/>
                    <a:p>
                      <a:pPr algn="ctr"/>
                      <a:r>
                        <a:rPr lang="en-US" sz="900" dirty="0">
                          <a:solidFill>
                            <a:schemeClr val="bg1"/>
                          </a:solidFill>
                        </a:rPr>
                        <a:t>Key:</a:t>
                      </a:r>
                    </a:p>
                  </a:txBody>
                  <a:tcPr anchor="ctr">
                    <a:solidFill>
                      <a:schemeClr val="accent3"/>
                    </a:solidFill>
                  </a:tcPr>
                </a:tc>
                <a:tc gridSpan="45">
                  <a:txBody>
                    <a:bodyPr/>
                    <a:lstStyle/>
                    <a:p>
                      <a:pPr algn="ctr"/>
                      <a:endParaRPr lang="en-US" sz="1200" dirty="0"/>
                    </a:p>
                  </a:txBody>
                  <a:tcPr anchor="ctr">
                    <a:solidFill>
                      <a:srgbClr val="A3A3A3"/>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tc hMerge="1">
                  <a:txBody>
                    <a:bodyPr/>
                    <a:lstStyle/>
                    <a:p>
                      <a:pPr algn="ctr"/>
                      <a:endParaRPr lang="en-US" sz="1200" dirty="0"/>
                    </a:p>
                  </a:txBody>
                  <a:tcPr anchor="ctr">
                    <a:solidFill>
                      <a:srgbClr val="A3A3A3"/>
                    </a:solidFill>
                  </a:tcPr>
                </a:tc>
                <a:extLst>
                  <a:ext uri="{0D108BD9-81ED-4DB2-BD59-A6C34878D82A}">
                    <a16:rowId xmlns:a16="http://schemas.microsoft.com/office/drawing/2014/main" val="3541021785"/>
                  </a:ext>
                </a:extLst>
              </a:tr>
            </a:tbl>
          </a:graphicData>
        </a:graphic>
      </p:graphicFrame>
    </p:spTree>
    <p:extLst>
      <p:ext uri="{BB962C8B-B14F-4D97-AF65-F5344CB8AC3E}">
        <p14:creationId xmlns:p14="http://schemas.microsoft.com/office/powerpoint/2010/main" val="26690001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94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4" name="Text Box 3">
            <a:extLst>
              <a:ext uri="{FF2B5EF4-FFF2-40B4-BE49-F238E27FC236}">
                <a16:creationId xmlns:a16="http://schemas.microsoft.com/office/drawing/2014/main" id="{E4A89E69-48F9-430F-A4AA-C35FE68B8CD6}"/>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a:extLst>
              <a:ext uri="{FF2B5EF4-FFF2-40B4-BE49-F238E27FC236}">
                <a16:creationId xmlns:a16="http://schemas.microsoft.com/office/drawing/2014/main" id="{D6605620-554C-447C-9454-F1E897F8C32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26188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6"/>
            <a:ext cx="11653523" cy="1158793"/>
          </a:xfrm>
          <a:noFill/>
        </p:spPr>
        <p:txBody>
          <a:bodyPr tIns="91440" bIns="91440" anchor="t" anchorCtr="0">
            <a:spAutoFit/>
          </a:bodyPr>
          <a:lstStyle>
            <a:lvl1pPr>
              <a:defRPr sz="705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5970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60027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09224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232E-21BD-4AF2-8235-532B9F9889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7F09AB-26F4-4613-9E87-C653C4DB07C3}"/>
              </a:ext>
            </a:extLst>
          </p:cNvPr>
          <p:cNvSpPr>
            <a:spLocks noGrp="1"/>
          </p:cNvSpPr>
          <p:nvPr>
            <p:ph type="subTitle" idx="1"/>
          </p:nvPr>
        </p:nvSpPr>
        <p:spPr>
          <a:xfrm>
            <a:off x="1524000" y="3602039"/>
            <a:ext cx="9144000" cy="517065"/>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79E2FE-1F3B-4653-B3E6-9F67EE3D919B}"/>
              </a:ext>
            </a:extLst>
          </p:cNvPr>
          <p:cNvSpPr>
            <a:spLocks noGrp="1"/>
          </p:cNvSpPr>
          <p:nvPr>
            <p:ph type="dt" sz="half" idx="10"/>
          </p:nvPr>
        </p:nvSpPr>
        <p:spPr/>
        <p:txBody>
          <a:bodyPr/>
          <a:lstStyle/>
          <a:p>
            <a:fld id="{41BD1DD2-31B4-4634-8A7D-3670EFBCA763}" type="datetimeFigureOut">
              <a:rPr lang="en-US" smtClean="0"/>
              <a:t>12/2/19</a:t>
            </a:fld>
            <a:endParaRPr lang="en-US"/>
          </a:p>
        </p:txBody>
      </p:sp>
      <p:sp>
        <p:nvSpPr>
          <p:cNvPr id="5" name="Footer Placeholder 4">
            <a:extLst>
              <a:ext uri="{FF2B5EF4-FFF2-40B4-BE49-F238E27FC236}">
                <a16:creationId xmlns:a16="http://schemas.microsoft.com/office/drawing/2014/main" id="{437DB591-E23E-408A-A540-13F37F8B2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DFB08-956E-43F2-8A7F-809D47EDA0A4}"/>
              </a:ext>
            </a:extLst>
          </p:cNvPr>
          <p:cNvSpPr>
            <a:spLocks noGrp="1"/>
          </p:cNvSpPr>
          <p:nvPr>
            <p:ph type="sldNum" sz="quarter" idx="12"/>
          </p:nvPr>
        </p:nvSpPr>
        <p:spPr/>
        <p:txBody>
          <a:bodyPr/>
          <a:lstStyle/>
          <a:p>
            <a:fld id="{9472E6DA-7508-4721-9BE8-5926FD7EEFB1}" type="slidenum">
              <a:rPr lang="en-US" smtClean="0"/>
              <a:t>‹#›</a:t>
            </a:fld>
            <a:endParaRPr lang="en-US"/>
          </a:p>
        </p:txBody>
      </p:sp>
    </p:spTree>
    <p:extLst>
      <p:ext uri="{BB962C8B-B14F-4D97-AF65-F5344CB8AC3E}">
        <p14:creationId xmlns:p14="http://schemas.microsoft.com/office/powerpoint/2010/main" val="23523052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363912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12346394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41483334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4EDAD3-1123-4CB8-B06F-D903BBC4313C}"/>
              </a:ext>
            </a:extLst>
          </p:cNvPr>
          <p:cNvSpPr>
            <a:spLocks noGrp="1"/>
          </p:cNvSpPr>
          <p:nvPr>
            <p:ph type="title"/>
          </p:nvPr>
        </p:nvSpPr>
        <p:spPr/>
        <p:txBody>
          <a:bodyPr/>
          <a:lstStyle/>
          <a:p>
            <a:r>
              <a:rPr lang="zh-TW" altLang="en-US"/>
              <a:t>按一下以編輯母片標題樣式</a:t>
            </a:r>
            <a:endParaRPr lang="en-US"/>
          </a:p>
        </p:txBody>
      </p:sp>
      <p:sp>
        <p:nvSpPr>
          <p:cNvPr id="3" name="日期版面配置區 2">
            <a:extLst>
              <a:ext uri="{FF2B5EF4-FFF2-40B4-BE49-F238E27FC236}">
                <a16:creationId xmlns:a16="http://schemas.microsoft.com/office/drawing/2014/main" id="{C47D614D-6A24-460A-86BB-37F1777E2C23}"/>
              </a:ext>
            </a:extLst>
          </p:cNvPr>
          <p:cNvSpPr>
            <a:spLocks noGrp="1"/>
          </p:cNvSpPr>
          <p:nvPr>
            <p:ph type="dt" sz="half" idx="10"/>
          </p:nvPr>
        </p:nvSpPr>
        <p:spPr/>
        <p:txBody>
          <a:bodyPr/>
          <a:lstStyle/>
          <a:p>
            <a:fld id="{783BB949-4C94-4D62-A062-0ACADDB1ED04}" type="datetimeFigureOut">
              <a:rPr lang="en-US" smtClean="0"/>
              <a:t>12/2/19</a:t>
            </a:fld>
            <a:endParaRPr lang="en-US"/>
          </a:p>
        </p:txBody>
      </p:sp>
      <p:sp>
        <p:nvSpPr>
          <p:cNvPr id="4" name="頁尾版面配置區 3">
            <a:extLst>
              <a:ext uri="{FF2B5EF4-FFF2-40B4-BE49-F238E27FC236}">
                <a16:creationId xmlns:a16="http://schemas.microsoft.com/office/drawing/2014/main" id="{3ABAD2C4-BADC-48DE-A547-09D23F449FA2}"/>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A6E75B91-80CD-461A-835C-56B5506BB4A5}"/>
              </a:ext>
            </a:extLst>
          </p:cNvPr>
          <p:cNvSpPr>
            <a:spLocks noGrp="1"/>
          </p:cNvSpPr>
          <p:nvPr>
            <p:ph type="sldNum" sz="quarter" idx="12"/>
          </p:nvPr>
        </p:nvSpPr>
        <p:spPr/>
        <p:txBody>
          <a:bodyPr/>
          <a:lstStyle/>
          <a:p>
            <a:fld id="{84C1A501-D363-421B-84F6-DC0A9AC16E1D}" type="slidenum">
              <a:rPr lang="en-US" smtClean="0"/>
              <a:t>‹#›</a:t>
            </a:fld>
            <a:endParaRPr lang="en-US"/>
          </a:p>
        </p:txBody>
      </p:sp>
    </p:spTree>
    <p:extLst>
      <p:ext uri="{BB962C8B-B14F-4D97-AF65-F5344CB8AC3E}">
        <p14:creationId xmlns:p14="http://schemas.microsoft.com/office/powerpoint/2010/main" val="40922588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5FF77E-F5C5-4874-A3F3-83D5E99AC31D}"/>
              </a:ext>
            </a:extLst>
          </p:cNvPr>
          <p:cNvSpPr>
            <a:spLocks noGrp="1"/>
          </p:cNvSpPr>
          <p:nvPr>
            <p:ph type="title"/>
          </p:nvPr>
        </p:nvSpPr>
        <p:spPr/>
        <p:txBody>
          <a:bodyPr/>
          <a:lstStyle/>
          <a:p>
            <a:r>
              <a:rPr lang="zh-TW" altLang="en-US"/>
              <a:t>按一下以編輯母片標題樣式</a:t>
            </a:r>
            <a:endParaRPr lang="en-US"/>
          </a:p>
        </p:txBody>
      </p:sp>
      <p:sp>
        <p:nvSpPr>
          <p:cNvPr id="3" name="內容版面配置區 2">
            <a:extLst>
              <a:ext uri="{FF2B5EF4-FFF2-40B4-BE49-F238E27FC236}">
                <a16:creationId xmlns:a16="http://schemas.microsoft.com/office/drawing/2014/main" id="{599F8214-8A78-4CCE-8F9B-992AD1F41E2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5617790D-ADE7-45F9-9D7B-7A7E4CC03FE6}"/>
              </a:ext>
            </a:extLst>
          </p:cNvPr>
          <p:cNvSpPr>
            <a:spLocks noGrp="1"/>
          </p:cNvSpPr>
          <p:nvPr>
            <p:ph type="dt" sz="half" idx="10"/>
          </p:nvPr>
        </p:nvSpPr>
        <p:spPr/>
        <p:txBody>
          <a:bodyPr/>
          <a:lstStyle/>
          <a:p>
            <a:fld id="{DFB89C6A-5A0E-439C-B420-E9B454755350}" type="datetimeFigureOut">
              <a:rPr lang="en-US" smtClean="0"/>
              <a:t>12/2/19</a:t>
            </a:fld>
            <a:endParaRPr lang="en-US"/>
          </a:p>
        </p:txBody>
      </p:sp>
      <p:sp>
        <p:nvSpPr>
          <p:cNvPr id="5" name="頁尾版面配置區 4">
            <a:extLst>
              <a:ext uri="{FF2B5EF4-FFF2-40B4-BE49-F238E27FC236}">
                <a16:creationId xmlns:a16="http://schemas.microsoft.com/office/drawing/2014/main" id="{0C9B6FA1-D51B-4064-B858-176FBB3BFC6F}"/>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167B2915-E18A-46B7-805B-ED16A49F118A}"/>
              </a:ext>
            </a:extLst>
          </p:cNvPr>
          <p:cNvSpPr>
            <a:spLocks noGrp="1"/>
          </p:cNvSpPr>
          <p:nvPr>
            <p:ph type="sldNum" sz="quarter" idx="12"/>
          </p:nvPr>
        </p:nvSpPr>
        <p:spPr/>
        <p:txBody>
          <a:bodyPr/>
          <a:lstStyle/>
          <a:p>
            <a:fld id="{5561D1D5-567B-461A-ADA3-0808148BE699}" type="slidenum">
              <a:rPr lang="en-US" smtClean="0"/>
              <a:t>‹#›</a:t>
            </a:fld>
            <a:endParaRPr lang="en-US"/>
          </a:p>
        </p:txBody>
      </p:sp>
    </p:spTree>
    <p:extLst>
      <p:ext uri="{BB962C8B-B14F-4D97-AF65-F5344CB8AC3E}">
        <p14:creationId xmlns:p14="http://schemas.microsoft.com/office/powerpoint/2010/main" val="21702298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157706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12/2/19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1876271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12/2/19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18041153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12/2/19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28275951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12/2/19</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31267154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12/2/19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31324660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13460" y="3219476"/>
            <a:ext cx="2565079" cy="419048"/>
          </a:xfrm>
          <a:prstGeom prst="rect">
            <a:avLst/>
          </a:prstGeom>
        </p:spPr>
      </p:pic>
    </p:spTree>
    <p:extLst>
      <p:ext uri="{BB962C8B-B14F-4D97-AF65-F5344CB8AC3E}">
        <p14:creationId xmlns:p14="http://schemas.microsoft.com/office/powerpoint/2010/main" val="3036341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12/2/19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5748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944953B-A6FC-4252-9D65-5D435A04F887}" type="datetimeFigureOut">
              <a:rPr lang="zh-CN" altLang="en-US" smtClean="0"/>
              <a:t>2019/12/2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313751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12/2/19</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226195412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12/2/19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3592181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7B73FD-6D63-459E-BEA8-166B34E83BB7}" type="datetimeFigureOut">
              <a:rPr lang="en-US" smtClean="0"/>
              <a:t>12/2/19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0C32D301-07BC-4D57-ADFA-68E04D5E14C8}" type="slidenum">
              <a:rPr lang="en-US" smtClean="0"/>
              <a:t>‹#›</a:t>
            </a:fld>
            <a:endParaRPr lang="en-US"/>
          </a:p>
        </p:txBody>
      </p:sp>
    </p:spTree>
    <p:extLst>
      <p:ext uri="{BB962C8B-B14F-4D97-AF65-F5344CB8AC3E}">
        <p14:creationId xmlns:p14="http://schemas.microsoft.com/office/powerpoint/2010/main" val="27574225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231525825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24728" name="Rectangle 152" hidden="1"/>
          <p:cNvGraphicFramePr>
            <a:graphicFrameLocks/>
          </p:cNvGraphicFramePr>
          <p:nvPr>
            <p:custDataLst>
              <p:tags r:id="rId2"/>
            </p:custDataLst>
          </p:nvPr>
        </p:nvGraphicFramePr>
        <p:xfrm>
          <a:off x="0" y="0"/>
          <a:ext cx="211668" cy="158750"/>
        </p:xfrm>
        <a:graphic>
          <a:graphicData uri="http://schemas.openxmlformats.org/presentationml/2006/ole">
            <mc:AlternateContent xmlns:mc="http://schemas.openxmlformats.org/markup-compatibility/2006">
              <mc:Choice xmlns:v="urn:schemas-microsoft-com:vml" Requires="v">
                <p:oleObj spid="_x0000_s1029" name="think-cell Slide" r:id="rId4" imgW="0" imgH="0" progId="TCLayout.ActiveDocument.1">
                  <p:embed/>
                </p:oleObj>
              </mc:Choice>
              <mc:Fallback>
                <p:oleObj name="think-cell Slide" r:id="rId4" imgW="0" imgH="0" progId="TCLayout.ActiveDocument.1">
                  <p:embed/>
                  <p:pic>
                    <p:nvPicPr>
                      <p:cNvPr id="24728" name="Rectangle 15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1668" cy="158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Subtitle 2"/>
          <p:cNvSpPr>
            <a:spLocks noGrp="1"/>
          </p:cNvSpPr>
          <p:nvPr>
            <p:ph type="subTitle" idx="1"/>
          </p:nvPr>
        </p:nvSpPr>
        <p:spPr>
          <a:xfrm>
            <a:off x="269303" y="3877271"/>
            <a:ext cx="6273417" cy="669927"/>
          </a:xfrm>
        </p:spPr>
        <p:txBody>
          <a:bodyPr lIns="146304" tIns="109728" rIns="146304" bIns="109728"/>
          <a:lstStyle>
            <a:lvl1pPr marL="0" indent="0" algn="l">
              <a:buNone/>
              <a:defRPr sz="2941" b="0" cap="none" spc="0" baseline="0">
                <a:solidFill>
                  <a:schemeClr val="accent6"/>
                </a:solidFill>
                <a:latin typeface="+mj-lt"/>
              </a:defRPr>
            </a:lvl1pPr>
            <a:lvl2pPr marL="529092" indent="0" algn="ctr">
              <a:buNone/>
              <a:defRPr>
                <a:solidFill>
                  <a:schemeClr val="tx1">
                    <a:tint val="75000"/>
                  </a:schemeClr>
                </a:solidFill>
              </a:defRPr>
            </a:lvl2pPr>
            <a:lvl3pPr marL="1058184" indent="0" algn="ctr">
              <a:buNone/>
              <a:defRPr>
                <a:solidFill>
                  <a:schemeClr val="tx1">
                    <a:tint val="75000"/>
                  </a:schemeClr>
                </a:solidFill>
              </a:defRPr>
            </a:lvl3pPr>
            <a:lvl4pPr marL="1587276" indent="0" algn="ctr">
              <a:buNone/>
              <a:defRPr>
                <a:solidFill>
                  <a:schemeClr val="tx1">
                    <a:tint val="75000"/>
                  </a:schemeClr>
                </a:solidFill>
              </a:defRPr>
            </a:lvl4pPr>
            <a:lvl5pPr marL="2116368" indent="0" algn="ctr">
              <a:buNone/>
              <a:defRPr>
                <a:solidFill>
                  <a:schemeClr val="tx1">
                    <a:tint val="75000"/>
                  </a:schemeClr>
                </a:solidFill>
              </a:defRPr>
            </a:lvl5pPr>
            <a:lvl6pPr marL="2645460" indent="0" algn="ctr">
              <a:buNone/>
              <a:defRPr>
                <a:solidFill>
                  <a:schemeClr val="tx1">
                    <a:tint val="75000"/>
                  </a:schemeClr>
                </a:solidFill>
              </a:defRPr>
            </a:lvl6pPr>
            <a:lvl7pPr marL="3174553" indent="0" algn="ctr">
              <a:buNone/>
              <a:defRPr>
                <a:solidFill>
                  <a:schemeClr val="tx1">
                    <a:tint val="75000"/>
                  </a:schemeClr>
                </a:solidFill>
              </a:defRPr>
            </a:lvl7pPr>
            <a:lvl8pPr marL="3703644" indent="0" algn="ctr">
              <a:buNone/>
              <a:defRPr>
                <a:solidFill>
                  <a:schemeClr val="tx1">
                    <a:tint val="75000"/>
                  </a:schemeClr>
                </a:solidFill>
              </a:defRPr>
            </a:lvl8pPr>
            <a:lvl9pPr marL="4232736" indent="0" algn="ctr">
              <a:buNone/>
              <a:defRPr>
                <a:solidFill>
                  <a:schemeClr val="tx1">
                    <a:tint val="75000"/>
                  </a:schemeClr>
                </a:solidFill>
              </a:defRPr>
            </a:lvl9pPr>
          </a:lstStyle>
          <a:p>
            <a:r>
              <a:rPr lang="en-US"/>
              <a:t>Click to edit Master subtitle style</a:t>
            </a:r>
          </a:p>
        </p:txBody>
      </p:sp>
      <p:sp>
        <p:nvSpPr>
          <p:cNvPr id="2" name="Title 1"/>
          <p:cNvSpPr>
            <a:spLocks noGrp="1"/>
          </p:cNvSpPr>
          <p:nvPr>
            <p:ph type="title"/>
          </p:nvPr>
        </p:nvSpPr>
        <p:spPr/>
        <p:txBody>
          <a:bodyPr/>
          <a:lstStyle/>
          <a:p>
            <a:r>
              <a:rPr lang="en-US"/>
              <a:t>Click to edit Master title style</a:t>
            </a:r>
          </a:p>
        </p:txBody>
      </p:sp>
      <p:pic>
        <p:nvPicPr>
          <p:cNvPr id="32322" name="Picture 578" descr="https://qzevents.files.wordpress.com/2015/05/microsoft-logo-white-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840686" y="5867400"/>
            <a:ext cx="2084394" cy="766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1678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7756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Special</a:t>
            </a:r>
          </a:p>
        </p:txBody>
      </p:sp>
    </p:spTree>
    <p:extLst>
      <p:ext uri="{BB962C8B-B14F-4D97-AF65-F5344CB8AC3E}">
        <p14:creationId xmlns:p14="http://schemas.microsoft.com/office/powerpoint/2010/main" val="3239789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ubtitle &amp;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422477"/>
          </a:xfrm>
        </p:spPr>
        <p:txBody>
          <a:bodyPr>
            <a:spAutoFit/>
          </a:bodyPr>
          <a:lstStyle>
            <a:lvl1pPr>
              <a:defRPr sz="1568"/>
            </a:lvl1pPr>
            <a:lvl2pPr>
              <a:defRPr sz="1765"/>
            </a:lvl2pPr>
            <a:lvl3pPr>
              <a:defRPr sz="1765"/>
            </a:lvl3pPr>
            <a:lvl4pPr>
              <a:defRPr sz="1568"/>
            </a:lvl4pPr>
            <a:lvl5pPr>
              <a:defRPr sz="1568"/>
            </a:lvl5pPr>
          </a:lstStyle>
          <a:p>
            <a:pPr lvl="0"/>
            <a:r>
              <a:rPr lang="en-US"/>
              <a:t>Click to edit Master text styles</a:t>
            </a:r>
          </a:p>
        </p:txBody>
      </p:sp>
      <p:sp>
        <p:nvSpPr>
          <p:cNvPr id="4" name="Text Placeholder 2"/>
          <p:cNvSpPr>
            <a:spLocks noGrp="1"/>
          </p:cNvSpPr>
          <p:nvPr>
            <p:ph type="body" sz="quarter" idx="11"/>
          </p:nvPr>
        </p:nvSpPr>
        <p:spPr>
          <a:xfrm>
            <a:off x="269237" y="1189177"/>
            <a:ext cx="11655840" cy="596144"/>
          </a:xfrm>
        </p:spPr>
        <p:txBody>
          <a:bodyPr vert="horz" wrap="square" lIns="146304" tIns="91440" rIns="146304" bIns="91440" rtlCol="0" anchor="t">
            <a:noAutofit/>
          </a:bodyPr>
          <a:lstStyle>
            <a:lvl1pPr marL="0" indent="0">
              <a:buFontTx/>
              <a:buNone/>
              <a:defRPr lang="en-US" sz="1961" b="0" cap="none" spc="-100" dirty="0" smtClean="0">
                <a:ln w="3175">
                  <a:noFill/>
                </a:ln>
                <a:solidFill>
                  <a:schemeClr val="tx1"/>
                </a:solidFill>
                <a:effectLst/>
                <a:latin typeface="+mn-lt"/>
                <a:cs typeface="Segoe UI" pitchFamily="34" charset="0"/>
              </a:defRPr>
            </a:lvl1pPr>
            <a:lvl2pPr>
              <a:defRPr lang="en-US" sz="1568" dirty="0" smtClean="0"/>
            </a:lvl2pPr>
            <a:lvl3pPr>
              <a:defRPr lang="en-US" sz="1568" dirty="0" smtClean="0"/>
            </a:lvl3pPr>
            <a:lvl4pPr>
              <a:defRPr lang="en-US" sz="1372" dirty="0" smtClean="0"/>
            </a:lvl4pPr>
            <a:lvl5pPr>
              <a:defRPr lang="en-US" sz="1372"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11292633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Title Light Purple">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839880"/>
          </a:xfrm>
        </p:spPr>
        <p:txBody>
          <a:bodyPr anchor="t" anchorCtr="0">
            <a:spAutoFit/>
          </a:bodyPr>
          <a:lstStyle>
            <a:lvl1pPr>
              <a:defRPr sz="8627">
                <a:solidFill>
                  <a:schemeClr val="bg1"/>
                </a:solidFill>
              </a:defRPr>
            </a:lvl1pPr>
          </a:lstStyle>
          <a:p>
            <a:r>
              <a:rPr lang="en-US"/>
              <a:t>Click to edit Master title style</a:t>
            </a:r>
          </a:p>
        </p:txBody>
      </p:sp>
    </p:spTree>
    <p:extLst>
      <p:ext uri="{BB962C8B-B14F-4D97-AF65-F5344CB8AC3E}">
        <p14:creationId xmlns:p14="http://schemas.microsoft.com/office/powerpoint/2010/main" val="31615123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ection Title Purple">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839880"/>
          </a:xfrm>
        </p:spPr>
        <p:txBody>
          <a:bodyPr anchor="t" anchorCtr="0">
            <a:spAutoFit/>
          </a:bodyPr>
          <a:lstStyle>
            <a:lvl1pPr>
              <a:defRPr sz="8627">
                <a:solidFill>
                  <a:schemeClr val="bg1"/>
                </a:solidFill>
              </a:defRPr>
            </a:lvl1pPr>
          </a:lstStyle>
          <a:p>
            <a:r>
              <a:rPr lang="en-US"/>
              <a:t>Click to edit Master title style</a:t>
            </a:r>
          </a:p>
        </p:txBody>
      </p:sp>
    </p:spTree>
    <p:extLst>
      <p:ext uri="{BB962C8B-B14F-4D97-AF65-F5344CB8AC3E}">
        <p14:creationId xmlns:p14="http://schemas.microsoft.com/office/powerpoint/2010/main" val="118279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image" Target="../media/image10.emf"/><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theme" Target="../theme/theme5.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8"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44953B-A6FC-4252-9D65-5D435A04F887}" type="datetimeFigureOut">
              <a:rPr lang="zh-CN" altLang="en-US" smtClean="0"/>
              <a:t>2019/12/2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21AFEC-E1CC-4854-BB4C-25D74493A892}" type="slidenum">
              <a:rPr lang="zh-CN" altLang="en-US" smtClean="0"/>
              <a:t>‹#›</a:t>
            </a:fld>
            <a:endParaRPr lang="zh-CN" altLang="en-US"/>
          </a:p>
        </p:txBody>
      </p:sp>
    </p:spTree>
    <p:extLst>
      <p:ext uri="{BB962C8B-B14F-4D97-AF65-F5344CB8AC3E}">
        <p14:creationId xmlns:p14="http://schemas.microsoft.com/office/powerpoint/2010/main" val="2081325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310038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9448739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85588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pic>
        <p:nvPicPr>
          <p:cNvPr id="6" name="Picture 5">
            <a:extLst>
              <a:ext uri="{FF2B5EF4-FFF2-40B4-BE49-F238E27FC236}">
                <a16:creationId xmlns:a16="http://schemas.microsoft.com/office/drawing/2014/main" id="{CAE7C2F3-3E52-4E81-B71D-701517C447E5}"/>
              </a:ext>
            </a:extLst>
          </p:cNvPr>
          <p:cNvPicPr>
            <a:picLocks noChangeAspect="1"/>
          </p:cNvPicPr>
          <p:nvPr userDrawn="1"/>
        </p:nvPicPr>
        <p:blipFill>
          <a:blip r:embed="rId31"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
        <p:nvSpPr>
          <p:cNvPr id="7" name="TextBox 7">
            <a:extLst>
              <a:ext uri="{FF2B5EF4-FFF2-40B4-BE49-F238E27FC236}">
                <a16:creationId xmlns:a16="http://schemas.microsoft.com/office/drawing/2014/main" id="{0A9C2FD3-902B-4904-B6F0-3A5ABE7505AA}"/>
              </a:ext>
            </a:extLst>
          </p:cNvPr>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5236656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Lst>
  <p:transition>
    <p:fade/>
  </p:transition>
  <p:txStyles>
    <p:titleStyle>
      <a:lvl1pPr algn="l" defTabSz="914192" rtl="0" eaLnBrk="1" latinLnBrk="0" hangingPunct="1">
        <a:lnSpc>
          <a:spcPct val="90000"/>
        </a:lnSpc>
        <a:spcBef>
          <a:spcPct val="0"/>
        </a:spcBef>
        <a:buNone/>
        <a:defRPr lang="en-US" sz="3921" b="0" strike="noStrike" kern="1200" cap="none" spc="-100"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7938825"/>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37.png"/><Relationship Id="rId11" Type="http://schemas.openxmlformats.org/officeDocument/2006/relationships/image" Target="../media/image41.jpe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emf"/><Relationship Id="rId12" Type="http://schemas.openxmlformats.org/officeDocument/2006/relationships/image" Target="../media/image62.emf"/><Relationship Id="rId17" Type="http://schemas.openxmlformats.org/officeDocument/2006/relationships/image" Target="../media/image67.emf"/><Relationship Id="rId2" Type="http://schemas.openxmlformats.org/officeDocument/2006/relationships/notesSlide" Target="../notesSlides/notesSlide29.xml"/><Relationship Id="rId16" Type="http://schemas.openxmlformats.org/officeDocument/2006/relationships/image" Target="../media/image66.emf"/><Relationship Id="rId1" Type="http://schemas.openxmlformats.org/officeDocument/2006/relationships/slideLayout" Target="../slideLayouts/slideLayout62.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emf"/><Relationship Id="rId19" Type="http://schemas.openxmlformats.org/officeDocument/2006/relationships/image" Target="../media/image69.emf"/><Relationship Id="rId4" Type="http://schemas.openxmlformats.org/officeDocument/2006/relationships/image" Target="../media/image54.png"/><Relationship Id="rId9" Type="http://schemas.openxmlformats.org/officeDocument/2006/relationships/image" Target="../media/image59.emf"/><Relationship Id="rId14" Type="http://schemas.openxmlformats.org/officeDocument/2006/relationships/image" Target="../media/image64.jpeg"/></Relationships>
</file>

<file path=ppt/slides/_rels/slide3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30.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40.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s>
</file>

<file path=ppt/slides/_rels/slide36.xml.rels><?xml version="1.0" encoding="UTF-8" standalone="yes"?>
<Relationships xmlns="http://schemas.openxmlformats.org/package/2006/relationships"><Relationship Id="rId26" Type="http://schemas.openxmlformats.org/officeDocument/2006/relationships/image" Target="../media/image113.pn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9.png"/><Relationship Id="rId47" Type="http://schemas.openxmlformats.org/officeDocument/2006/relationships/image" Target="../media/image134.png"/><Relationship Id="rId50" Type="http://schemas.openxmlformats.org/officeDocument/2006/relationships/image" Target="../media/image137.png"/><Relationship Id="rId55" Type="http://schemas.openxmlformats.org/officeDocument/2006/relationships/image" Target="../media/image76.png"/><Relationship Id="rId63" Type="http://schemas.openxmlformats.org/officeDocument/2006/relationships/image" Target="../media/image83.png"/><Relationship Id="rId7" Type="http://schemas.openxmlformats.org/officeDocument/2006/relationships/image" Target="../media/image94.png"/><Relationship Id="rId2" Type="http://schemas.openxmlformats.org/officeDocument/2006/relationships/notesSlide" Target="../notesSlides/notesSlide31.xml"/><Relationship Id="rId16" Type="http://schemas.openxmlformats.org/officeDocument/2006/relationships/image" Target="../media/image103.png"/><Relationship Id="rId29" Type="http://schemas.openxmlformats.org/officeDocument/2006/relationships/image" Target="../media/image116.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37" Type="http://schemas.openxmlformats.org/officeDocument/2006/relationships/image" Target="../media/image124.png"/><Relationship Id="rId40" Type="http://schemas.openxmlformats.org/officeDocument/2006/relationships/image" Target="../media/image127.png"/><Relationship Id="rId45" Type="http://schemas.openxmlformats.org/officeDocument/2006/relationships/image" Target="../media/image132.png"/><Relationship Id="rId53" Type="http://schemas.openxmlformats.org/officeDocument/2006/relationships/image" Target="../media/image74.png"/><Relationship Id="rId58" Type="http://schemas.openxmlformats.org/officeDocument/2006/relationships/image" Target="../media/image78.png"/><Relationship Id="rId5" Type="http://schemas.openxmlformats.org/officeDocument/2006/relationships/image" Target="../media/image92.png"/><Relationship Id="rId61" Type="http://schemas.openxmlformats.org/officeDocument/2006/relationships/image" Target="../media/image81.png"/><Relationship Id="rId19" Type="http://schemas.openxmlformats.org/officeDocument/2006/relationships/image" Target="../media/image10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jpeg"/><Relationship Id="rId43" Type="http://schemas.openxmlformats.org/officeDocument/2006/relationships/image" Target="../media/image130.png"/><Relationship Id="rId48" Type="http://schemas.openxmlformats.org/officeDocument/2006/relationships/image" Target="../media/image135.png"/><Relationship Id="rId56" Type="http://schemas.openxmlformats.org/officeDocument/2006/relationships/image" Target="../media/image138.png"/><Relationship Id="rId64" Type="http://schemas.openxmlformats.org/officeDocument/2006/relationships/image" Target="../media/image140.png"/><Relationship Id="rId8" Type="http://schemas.openxmlformats.org/officeDocument/2006/relationships/image" Target="../media/image95.png"/><Relationship Id="rId51" Type="http://schemas.openxmlformats.org/officeDocument/2006/relationships/image" Target="../media/image72.png"/><Relationship Id="rId3" Type="http://schemas.openxmlformats.org/officeDocument/2006/relationships/image" Target="../media/image90.emf"/><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38" Type="http://schemas.openxmlformats.org/officeDocument/2006/relationships/image" Target="../media/image125.png"/><Relationship Id="rId46" Type="http://schemas.openxmlformats.org/officeDocument/2006/relationships/image" Target="../media/image133.png"/><Relationship Id="rId59" Type="http://schemas.openxmlformats.org/officeDocument/2006/relationships/image" Target="../media/image79.png"/><Relationship Id="rId20" Type="http://schemas.openxmlformats.org/officeDocument/2006/relationships/image" Target="../media/image107.png"/><Relationship Id="rId41" Type="http://schemas.openxmlformats.org/officeDocument/2006/relationships/image" Target="../media/image128.png"/><Relationship Id="rId54" Type="http://schemas.openxmlformats.org/officeDocument/2006/relationships/image" Target="../media/image75.png"/><Relationship Id="rId62" Type="http://schemas.openxmlformats.org/officeDocument/2006/relationships/image" Target="../media/image139.png"/><Relationship Id="rId1" Type="http://schemas.openxmlformats.org/officeDocument/2006/relationships/slideLayout" Target="../slideLayouts/slideLayout88.xml"/><Relationship Id="rId6" Type="http://schemas.openxmlformats.org/officeDocument/2006/relationships/image" Target="../media/image93.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png"/><Relationship Id="rId49" Type="http://schemas.openxmlformats.org/officeDocument/2006/relationships/image" Target="../media/image136.png"/><Relationship Id="rId57" Type="http://schemas.openxmlformats.org/officeDocument/2006/relationships/image" Target="../media/image77.png"/><Relationship Id="rId10" Type="http://schemas.openxmlformats.org/officeDocument/2006/relationships/image" Target="../media/image97.png"/><Relationship Id="rId31" Type="http://schemas.openxmlformats.org/officeDocument/2006/relationships/image" Target="../media/image118.png"/><Relationship Id="rId44" Type="http://schemas.openxmlformats.org/officeDocument/2006/relationships/image" Target="../media/image131.png"/><Relationship Id="rId52" Type="http://schemas.openxmlformats.org/officeDocument/2006/relationships/image" Target="../media/image73.png"/><Relationship Id="rId60" Type="http://schemas.openxmlformats.org/officeDocument/2006/relationships/image" Target="../media/image80.png"/><Relationship Id="rId65" Type="http://schemas.openxmlformats.org/officeDocument/2006/relationships/image" Target="../media/image84.png"/><Relationship Id="rId4" Type="http://schemas.openxmlformats.org/officeDocument/2006/relationships/image" Target="../media/image91.emf"/><Relationship Id="rId9" Type="http://schemas.openxmlformats.org/officeDocument/2006/relationships/image" Target="../media/image96.png"/><Relationship Id="rId13" Type="http://schemas.openxmlformats.org/officeDocument/2006/relationships/image" Target="../media/image100.png"/><Relationship Id="rId18" Type="http://schemas.openxmlformats.org/officeDocument/2006/relationships/image" Target="../media/image105.png"/><Relationship Id="rId39"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5.xml"/><Relationship Id="rId1" Type="http://schemas.openxmlformats.org/officeDocument/2006/relationships/slideLayout" Target="../slideLayouts/slideLayout113.xml"/></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13.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文本框 4"/>
          <p:cNvSpPr txBox="1"/>
          <p:nvPr/>
        </p:nvSpPr>
        <p:spPr>
          <a:xfrm>
            <a:off x="4730466" y="2277869"/>
            <a:ext cx="7255470" cy="807913"/>
          </a:xfrm>
          <a:prstGeom prst="rect">
            <a:avLst/>
          </a:prstGeom>
          <a:noFill/>
        </p:spPr>
        <p:txBody>
          <a:bodyPr wrap="square" lIns="68580" tIns="34290" rIns="68580" bIns="34290" rtlCol="0">
            <a:spAutoFit/>
          </a:bodyPr>
          <a:lstStyle/>
          <a:p>
            <a:pPr defTabSz="685800"/>
            <a:r>
              <a:rPr lang="zh-TW" altLang="en-US" sz="4800" b="1" dirty="0">
                <a:latin typeface="微软雅黑"/>
                <a:ea typeface="微软雅黑"/>
                <a:cs typeface="+mn-ea"/>
                <a:sym typeface="+mn-lt"/>
              </a:rPr>
              <a:t>當</a:t>
            </a:r>
            <a:r>
              <a:rPr lang="en-US" altLang="zh-TW" sz="4800" b="1" dirty="0">
                <a:latin typeface="微软雅黑"/>
                <a:ea typeface="微软雅黑"/>
                <a:cs typeface="+mn-ea"/>
                <a:sym typeface="+mn-lt"/>
              </a:rPr>
              <a:t> Bitcoin </a:t>
            </a:r>
            <a:r>
              <a:rPr lang="zh-TW" altLang="en-US" sz="4800" b="1" dirty="0">
                <a:latin typeface="微软雅黑"/>
                <a:ea typeface="微软雅黑"/>
                <a:cs typeface="+mn-ea"/>
                <a:sym typeface="+mn-lt"/>
              </a:rPr>
              <a:t>遇上</a:t>
            </a:r>
            <a:r>
              <a:rPr lang="en-US" altLang="zh-TW" sz="4800" b="1" dirty="0">
                <a:latin typeface="微软雅黑"/>
                <a:ea typeface="微软雅黑"/>
                <a:cs typeface="+mn-ea"/>
                <a:sym typeface="+mn-lt"/>
              </a:rPr>
              <a:t> Python</a:t>
            </a:r>
            <a:endParaRPr lang="zh-CN" altLang="en-US" sz="4800" b="1" dirty="0">
              <a:latin typeface="微软雅黑"/>
              <a:ea typeface="微软雅黑"/>
              <a:cs typeface="+mn-ea"/>
              <a:sym typeface="+mn-lt"/>
            </a:endParaRPr>
          </a:p>
        </p:txBody>
      </p:sp>
      <p:sp>
        <p:nvSpPr>
          <p:cNvPr id="6" name="文本框 5"/>
          <p:cNvSpPr txBox="1"/>
          <p:nvPr/>
        </p:nvSpPr>
        <p:spPr>
          <a:xfrm>
            <a:off x="4801557" y="3877247"/>
            <a:ext cx="4703398" cy="500137"/>
          </a:xfrm>
          <a:prstGeom prst="rect">
            <a:avLst/>
          </a:prstGeom>
          <a:noFill/>
          <a:ln w="9525">
            <a:noFill/>
            <a:miter/>
          </a:ln>
          <a:effectLst/>
        </p:spPr>
        <p:txBody>
          <a:bodyPr vert="horz" wrap="square" lIns="68580" tIns="34290" rIns="68580" bIns="34290" anchor="t">
            <a:spAutoFit/>
          </a:bodyPr>
          <a:lstStyle/>
          <a:p>
            <a:pPr defTabSz="685800" eaLnBrk="0" hangingPunct="0"/>
            <a:r>
              <a:rPr lang="zh-TW" altLang="en-US" sz="2800" dirty="0">
                <a:latin typeface="微软雅黑"/>
                <a:ea typeface="微软雅黑"/>
                <a:cs typeface="+mn-ea"/>
                <a:sym typeface="+mn-lt"/>
              </a:rPr>
              <a:t>政大區塊鏈研究社</a:t>
            </a:r>
            <a:r>
              <a:rPr lang="en-US" altLang="zh-CN" sz="2800" dirty="0">
                <a:latin typeface="微软雅黑"/>
                <a:ea typeface="微软雅黑"/>
                <a:cs typeface="+mn-ea"/>
                <a:sym typeface="+mn-lt"/>
              </a:rPr>
              <a:t>- </a:t>
            </a:r>
            <a:r>
              <a:rPr lang="en-US" altLang="zh-TW" sz="2800" dirty="0">
                <a:latin typeface="微软雅黑"/>
                <a:ea typeface="微软雅黑"/>
                <a:cs typeface="+mn-ea"/>
                <a:sym typeface="+mn-lt"/>
              </a:rPr>
              <a:t>12/04</a:t>
            </a:r>
            <a:endParaRPr lang="zh-CN" altLang="en-US" sz="2800" dirty="0">
              <a:latin typeface="微软雅黑"/>
              <a:ea typeface="微软雅黑"/>
              <a:cs typeface="+mn-ea"/>
              <a:sym typeface="+mn-lt"/>
            </a:endParaRPr>
          </a:p>
        </p:txBody>
      </p:sp>
      <p:sp>
        <p:nvSpPr>
          <p:cNvPr id="8" name="TextBox 120"/>
          <p:cNvSpPr txBox="1"/>
          <p:nvPr/>
        </p:nvSpPr>
        <p:spPr>
          <a:xfrm>
            <a:off x="4801558" y="3240433"/>
            <a:ext cx="1970303" cy="578882"/>
          </a:xfrm>
          <a:prstGeom prst="roundRect">
            <a:avLst/>
          </a:prstGeom>
          <a:solidFill>
            <a:schemeClr val="tx1">
              <a:lumMod val="85000"/>
              <a:lumOff val="15000"/>
            </a:schemeClr>
          </a:solidFill>
        </p:spPr>
        <p:txBody>
          <a:bodyPr wrap="square" rtlCol="0">
            <a:spAutoFit/>
          </a:bodyPr>
          <a:lstStyle/>
          <a:p>
            <a:pPr defTabSz="685800"/>
            <a:r>
              <a:rPr lang="en-US" altLang="zh-CN" sz="2800" dirty="0">
                <a:solidFill>
                  <a:prstClr val="white"/>
                </a:solidFill>
                <a:latin typeface="微软雅黑"/>
                <a:ea typeface="微软雅黑"/>
                <a:cs typeface="+mn-ea"/>
                <a:sym typeface="+mn-lt"/>
              </a:rPr>
              <a:t>Ashe Liao</a:t>
            </a:r>
            <a:endParaRPr lang="zh-CN" altLang="en-US" sz="2800" dirty="0">
              <a:solidFill>
                <a:prstClr val="white"/>
              </a:solidFill>
              <a:latin typeface="微软雅黑"/>
              <a:ea typeface="微软雅黑"/>
              <a:cs typeface="+mn-ea"/>
              <a:sym typeface="+mn-lt"/>
            </a:endParaRPr>
          </a:p>
        </p:txBody>
      </p:sp>
      <p:grpSp>
        <p:nvGrpSpPr>
          <p:cNvPr id="13" name="组合 12"/>
          <p:cNvGrpSpPr/>
          <p:nvPr/>
        </p:nvGrpSpPr>
        <p:grpSpPr>
          <a:xfrm>
            <a:off x="4391230" y="2391860"/>
            <a:ext cx="169100" cy="1959766"/>
            <a:chOff x="995161" y="2391860"/>
            <a:chExt cx="135370" cy="1758474"/>
          </a:xfrm>
        </p:grpSpPr>
        <p:cxnSp>
          <p:nvCxnSpPr>
            <p:cNvPr id="10" name="直接连接符 9"/>
            <p:cNvCxnSpPr/>
            <p:nvPr/>
          </p:nvCxnSpPr>
          <p:spPr>
            <a:xfrm>
              <a:off x="1130530" y="2391860"/>
              <a:ext cx="0" cy="175847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rot="16200000">
              <a:off x="984331" y="3203412"/>
              <a:ext cx="157029" cy="135370"/>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6781461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kumimoji="1"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228" y="0"/>
            <a:ext cx="8873544" cy="6904118"/>
          </a:xfrm>
        </p:spPr>
      </p:pic>
    </p:spTree>
    <p:extLst>
      <p:ext uri="{BB962C8B-B14F-4D97-AF65-F5344CB8AC3E}">
        <p14:creationId xmlns:p14="http://schemas.microsoft.com/office/powerpoint/2010/main" val="1128414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8" name="TextBox 1956"/>
          <p:cNvSpPr/>
          <p:nvPr/>
        </p:nvSpPr>
        <p:spPr>
          <a:xfrm>
            <a:off x="1619090" y="1740505"/>
            <a:ext cx="8996264" cy="830997"/>
          </a:xfrm>
          <a:prstGeom prst="rect">
            <a:avLst/>
          </a:prstGeom>
          <a:noFill/>
          <a:ln w="9525">
            <a:noFill/>
            <a:miter/>
          </a:ln>
        </p:spPr>
        <p:txBody>
          <a:bodyPr wrap="square">
            <a:spAutoFit/>
          </a:bodyPr>
          <a:lstStyle/>
          <a:p>
            <a:pPr lvl="0" defTabSz="685800"/>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pPr lvl="0" defTabSz="685800"/>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過去</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日的價格平均畫成的線，可以代表過去</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日購入者的成本</a:t>
            </a: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1619090" y="2848869"/>
            <a:ext cx="8996264" cy="3046988"/>
          </a:xfrm>
          <a:prstGeom prst="rect">
            <a:avLst/>
          </a:prstGeom>
          <a:noFill/>
          <a:ln w="9525">
            <a:noFill/>
            <a:miter/>
          </a:ln>
        </p:spPr>
        <p:txBody>
          <a:bodyPr wrap="square">
            <a:spAutoFit/>
          </a:bodyPr>
          <a:lstStyle/>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超短期均線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(5</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分</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 30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分</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endPar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短期均線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(5</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10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endPar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中期均線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(30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60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endPar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長期均線</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(90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200</a:t>
            </a:r>
            <a:r>
              <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24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zh-TW" altLang="en-US" sz="24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Tree>
    <p:extLst>
      <p:ext uri="{BB962C8B-B14F-4D97-AF65-F5344CB8AC3E}">
        <p14:creationId xmlns:p14="http://schemas.microsoft.com/office/powerpoint/2010/main" val="193788019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1619090" y="2444638"/>
            <a:ext cx="8996264" cy="2554545"/>
          </a:xfrm>
          <a:prstGeom prst="rect">
            <a:avLst/>
          </a:prstGeom>
          <a:noFill/>
          <a:ln w="9525">
            <a:noFill/>
            <a:miter/>
          </a:ln>
        </p:spPr>
        <p:txBody>
          <a:bodyPr wrap="square">
            <a:spAutoFit/>
          </a:bodyPr>
          <a:lstStyle/>
          <a:p>
            <a:pPr lvl="0">
              <a:defRPr/>
            </a:pP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若三種均線均向下，代表空頭</a:t>
            </a:r>
            <a:endParaRPr lang="en-US" altLang="zh-TW" sz="3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defRPr/>
            </a:pP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反之，若三種均線均向上，則為多頭</a:t>
            </a:r>
            <a:endParaRPr lang="en-US" altLang="zh-TW" sz="3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defRPr/>
            </a:pPr>
            <a:endParaRPr lang="en-US" altLang="zh-TW" sz="32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defRPr/>
            </a:pP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均線可以做為</a:t>
            </a:r>
            <a:r>
              <a:rPr lang="zh-TW" altLang="en-US" sz="3200" b="1" dirty="0">
                <a:solidFill>
                  <a:schemeClr val="accent2">
                    <a:lumMod val="50000"/>
                  </a:schemeClr>
                </a:solidFill>
                <a:latin typeface="微軟正黑體" panose="020B0604030504040204" pitchFamily="34" charset="-120"/>
                <a:ea typeface="微軟正黑體" panose="020B0604030504040204" pitchFamily="34" charset="-120"/>
              </a:rPr>
              <a:t>型態確認、多空轉換</a:t>
            </a:r>
            <a:r>
              <a:rPr lang="zh-TW" altLang="en-US" sz="3200" b="1" dirty="0">
                <a:solidFill>
                  <a:schemeClr val="tx1">
                    <a:lumMod val="75000"/>
                    <a:lumOff val="25000"/>
                  </a:schemeClr>
                </a:solidFill>
                <a:latin typeface="微軟正黑體" panose="020B0604030504040204" pitchFamily="34" charset="-120"/>
                <a:ea typeface="微軟正黑體" panose="020B0604030504040204" pitchFamily="34" charset="-120"/>
              </a:rPr>
              <a:t>的標的之一</a:t>
            </a:r>
          </a:p>
          <a:p>
            <a:pPr lvl="0" defTabSz="685800"/>
            <a:endParaRPr lang="zh-CN" altLang="en-US" sz="32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Tree>
    <p:extLst>
      <p:ext uri="{BB962C8B-B14F-4D97-AF65-F5344CB8AC3E}">
        <p14:creationId xmlns:p14="http://schemas.microsoft.com/office/powerpoint/2010/main" val="159612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1619089" y="1459753"/>
            <a:ext cx="9907503" cy="4093428"/>
          </a:xfrm>
          <a:prstGeom prst="rect">
            <a:avLst/>
          </a:prstGeom>
          <a:noFill/>
          <a:ln w="9525">
            <a:noFill/>
            <a:miter/>
          </a:ln>
        </p:spPr>
        <p:txBody>
          <a:bodyPr wrap="square">
            <a:spAutoFit/>
          </a:bodyPr>
          <a:lstStyle/>
          <a:p>
            <a:pPr lvl="0" defTabSz="685800"/>
            <a:r>
              <a:rPr lang="zh-TW" altLang="en-US" sz="3600" b="1" dirty="0">
                <a:solidFill>
                  <a:schemeClr val="accent2"/>
                </a:solidFill>
                <a:latin typeface="Microsoft JhengHei" charset="-120"/>
                <a:ea typeface="Microsoft JhengHei" charset="-120"/>
                <a:cs typeface="Microsoft JhengHei" charset="-120"/>
                <a:sym typeface="+mn-lt"/>
              </a:rPr>
              <a:t>均線扣抵理論</a:t>
            </a:r>
            <a:endParaRPr lang="en-US" altLang="zh-TW" sz="3600" b="1" dirty="0">
              <a:solidFill>
                <a:schemeClr val="accent2"/>
              </a:solidFill>
              <a:latin typeface="Microsoft JhengHei" charset="-120"/>
              <a:ea typeface="Microsoft JhengHei" charset="-120"/>
              <a:cs typeface="Microsoft JhengHei" charset="-120"/>
              <a:sym typeface="+mn-lt"/>
            </a:endParaRPr>
          </a:p>
          <a:p>
            <a:pPr lvl="0" defTabSz="685800"/>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	</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可以判斷均線未來走向</a:t>
            </a:r>
            <a:endParaRPr lang="en-US" altLang="zh-CN" sz="3600" b="1" dirty="0">
              <a:solidFill>
                <a:schemeClr val="tx1">
                  <a:lumMod val="75000"/>
                  <a:lumOff val="25000"/>
                </a:schemeClr>
              </a:solidFill>
              <a:latin typeface="Microsoft JhengHei" charset="-120"/>
              <a:ea typeface="Microsoft JhengHei" charset="-120"/>
              <a:cs typeface="Microsoft JhengHei" charset="-120"/>
              <a:sym typeface="+mn-lt"/>
            </a:endParaRPr>
          </a:p>
          <a:p>
            <a:pPr lvl="0" defTabSz="685800"/>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	</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若以五日均線來判斷</a:t>
            </a:r>
            <a:endParaRPr lang="en-US" altLang="zh-TW" sz="2800" b="1" dirty="0">
              <a:solidFill>
                <a:schemeClr val="tx1">
                  <a:lumMod val="75000"/>
                  <a:lumOff val="25000"/>
                </a:schemeClr>
              </a:solidFill>
              <a:latin typeface="Microsoft JhengHei" charset="-120"/>
              <a:ea typeface="Microsoft JhengHei" charset="-120"/>
              <a:cs typeface="Microsoft JhengHei" charset="-120"/>
              <a:sym typeface="+mn-lt"/>
            </a:endParaRP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10/13</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6285</a:t>
            </a: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10/14</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6314</a:t>
            </a: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10/15</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6328	</a:t>
            </a: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10/16</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6659	</a:t>
            </a:r>
          </a:p>
          <a:p>
            <a:pPr lvl="0" defTabSz="685800"/>
            <a:r>
              <a:rPr lang="en-US" altLang="zh-CN"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10/17</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  </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6635</a:t>
            </a:r>
          </a:p>
          <a:p>
            <a:pPr lvl="0" defTabSz="685800"/>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	</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若</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10/18</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日的價格高於</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5</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日前的</a:t>
            </a:r>
            <a:r>
              <a:rPr lang="en-US" altLang="zh-TW" sz="2800" b="1" dirty="0">
                <a:solidFill>
                  <a:schemeClr val="tx1">
                    <a:lumMod val="75000"/>
                    <a:lumOff val="25000"/>
                  </a:schemeClr>
                </a:solidFill>
                <a:latin typeface="Microsoft JhengHei" charset="-120"/>
                <a:ea typeface="Microsoft JhengHei" charset="-120"/>
                <a:cs typeface="Microsoft JhengHei" charset="-120"/>
                <a:sym typeface="+mn-lt"/>
              </a:rPr>
              <a:t>6285</a:t>
            </a:r>
            <a:r>
              <a:rPr lang="zh-TW" altLang="en-US" sz="2800" b="1" dirty="0">
                <a:solidFill>
                  <a:schemeClr val="tx1">
                    <a:lumMod val="75000"/>
                    <a:lumOff val="25000"/>
                  </a:schemeClr>
                </a:solidFill>
                <a:latin typeface="Microsoft JhengHei" charset="-120"/>
                <a:ea typeface="Microsoft JhengHei" charset="-120"/>
                <a:cs typeface="Microsoft JhengHei" charset="-120"/>
                <a:sym typeface="+mn-lt"/>
              </a:rPr>
              <a:t>，均線將會上揚</a:t>
            </a:r>
            <a:endParaRPr lang="zh-CN" altLang="en-US" sz="2800" b="1" dirty="0">
              <a:solidFill>
                <a:schemeClr val="tx1">
                  <a:lumMod val="75000"/>
                  <a:lumOff val="25000"/>
                </a:schemeClr>
              </a:solidFill>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178205427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5027309" y="3044801"/>
            <a:ext cx="2179826" cy="1200329"/>
          </a:xfrm>
          <a:prstGeom prst="rect">
            <a:avLst/>
          </a:prstGeom>
          <a:noFill/>
          <a:ln w="9525">
            <a:noFill/>
            <a:miter/>
          </a:ln>
        </p:spPr>
        <p:txBody>
          <a:bodyPr wrap="square">
            <a:spAutoFit/>
          </a:bodyPr>
          <a:lstStyle/>
          <a:p>
            <a:pPr lvl="0" defTabSz="685800"/>
            <a:r>
              <a:rPr lang="zh-TW" altLang="en-US" sz="7200" b="1" dirty="0">
                <a:solidFill>
                  <a:schemeClr val="tx1">
                    <a:lumMod val="75000"/>
                    <a:lumOff val="25000"/>
                  </a:schemeClr>
                </a:solidFill>
                <a:latin typeface="Microsoft JhengHei" charset="-120"/>
                <a:ea typeface="Microsoft JhengHei" charset="-120"/>
                <a:cs typeface="Microsoft JhengHei" charset="-120"/>
                <a:sym typeface="+mn-lt"/>
              </a:rPr>
              <a:t>盲點</a:t>
            </a:r>
            <a:endParaRPr lang="zh-CN" altLang="en-US" sz="7200" b="1" dirty="0">
              <a:solidFill>
                <a:schemeClr val="tx1">
                  <a:lumMod val="75000"/>
                  <a:lumOff val="25000"/>
                </a:schemeClr>
              </a:solidFill>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280964273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均線理論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0" name="TextBox 1956"/>
          <p:cNvSpPr/>
          <p:nvPr/>
        </p:nvSpPr>
        <p:spPr>
          <a:xfrm>
            <a:off x="1379914" y="1980772"/>
            <a:ext cx="11280370" cy="3416320"/>
          </a:xfrm>
          <a:prstGeom prst="rect">
            <a:avLst/>
          </a:prstGeom>
          <a:noFill/>
          <a:ln w="9525">
            <a:noFill/>
            <a:miter/>
          </a:ln>
        </p:spPr>
        <p:txBody>
          <a:bodyPr wrap="square">
            <a:spAutoFit/>
          </a:bodyPr>
          <a:lstStyle/>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將過去</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日的價格做算術平均，</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代表將過去</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日的價格影響</a:t>
            </a:r>
            <a:r>
              <a:rPr lang="zh-TW" altLang="en-US" sz="3600" b="1" dirty="0">
                <a:solidFill>
                  <a:srgbClr val="FFC000"/>
                </a:solidFill>
                <a:latin typeface="微軟正黑體" panose="020B0604030504040204" pitchFamily="34" charset="-120"/>
                <a:ea typeface="微軟正黑體" panose="020B0604030504040204" pitchFamily="34" charset="-120"/>
              </a:rPr>
              <a:t>視為相同</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然而，過去</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N</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日對今日價格和未來價格</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的影響應該是每日遞增。</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defTabSz="685800"/>
            <a:endParaRPr lang="zh-CN" altLang="en-US" sz="36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Tree>
    <p:extLst>
      <p:ext uri="{BB962C8B-B14F-4D97-AF65-F5344CB8AC3E}">
        <p14:creationId xmlns:p14="http://schemas.microsoft.com/office/powerpoint/2010/main" val="200443010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zh-TW" altLang="en-US" sz="2400" b="1" dirty="0">
                <a:solidFill>
                  <a:schemeClr val="tx1">
                    <a:lumMod val="75000"/>
                    <a:lumOff val="25000"/>
                  </a:schemeClr>
                </a:solidFill>
                <a:latin typeface="Microsoft JhengHei" charset="-120"/>
                <a:ea typeface="Microsoft JhengHei" charset="-120"/>
                <a:cs typeface="Microsoft JhengHei" charset="-120"/>
                <a:sym typeface="+mn-lt"/>
              </a:rPr>
              <a:t>指數移動平均 </a:t>
            </a:r>
            <a:r>
              <a:rPr lang="en-US" altLang="zh-TW" sz="2400" b="1" dirty="0">
                <a:solidFill>
                  <a:schemeClr val="tx1">
                    <a:lumMod val="75000"/>
                    <a:lumOff val="25000"/>
                  </a:schemeClr>
                </a:solidFill>
                <a:latin typeface="Microsoft JhengHei" charset="-120"/>
                <a:ea typeface="Microsoft JhengHei" charset="-120"/>
                <a:cs typeface="Microsoft JhengHei" charset="-120"/>
                <a:sym typeface="+mn-lt"/>
              </a:rPr>
              <a:t>E</a:t>
            </a:r>
            <a:r>
              <a:rPr lang="en-US" altLang="zh-TW" sz="2400" b="1" dirty="0">
                <a:solidFill>
                  <a:schemeClr val="tx1">
                    <a:lumMod val="75000"/>
                    <a:lumOff val="25000"/>
                  </a:schemeClr>
                </a:solidFill>
                <a:latin typeface="Microsoft JhengHei" charset="-120"/>
                <a:ea typeface="Microsoft JhengHei" charset="-120"/>
                <a:cs typeface="Microsoft JhengHei" charset="-120"/>
              </a:rPr>
              <a:t>xponential Moving Average</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5" name="文字方塊 4"/>
          <p:cNvSpPr txBox="1"/>
          <p:nvPr/>
        </p:nvSpPr>
        <p:spPr>
          <a:xfrm>
            <a:off x="1619090" y="1982973"/>
            <a:ext cx="13623636" cy="3416320"/>
          </a:xfrm>
          <a:prstGeom prst="rect">
            <a:avLst/>
          </a:prstGeom>
          <a:noFill/>
        </p:spPr>
        <p:txBody>
          <a:bodyPr wrap="square" rtlCol="0">
            <a:spAutoFit/>
          </a:bodyPr>
          <a:lstStyle/>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指數移動平均</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(EMA)</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是以</a:t>
            </a:r>
            <a:r>
              <a:rPr lang="zh-TW" altLang="en-US" sz="3600" b="1" dirty="0">
                <a:solidFill>
                  <a:srgbClr val="FFC000"/>
                </a:solidFill>
                <a:latin typeface="微軟正黑體" panose="020B0604030504040204" pitchFamily="34" charset="-120"/>
                <a:ea typeface="微軟正黑體" panose="020B0604030504040204" pitchFamily="34" charset="-120"/>
              </a:rPr>
              <a:t>指數式遞減加權</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的移動平均。</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各數值的加權影響力隨時間而指數式遞減，</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rgbClr val="FFC000"/>
                </a:solidFill>
                <a:latin typeface="微軟正黑體" panose="020B0604030504040204" pitchFamily="34" charset="-120"/>
                <a:ea typeface="微軟正黑體" panose="020B0604030504040204" pitchFamily="34" charset="-120"/>
              </a:rPr>
              <a:t>越近期的數據加權影響力越重</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	</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但較舊的數據也給予一定的加權值。</a:t>
            </a:r>
          </a:p>
        </p:txBody>
      </p:sp>
    </p:spTree>
    <p:extLst>
      <p:ext uri="{BB962C8B-B14F-4D97-AF65-F5344CB8AC3E}">
        <p14:creationId xmlns:p14="http://schemas.microsoft.com/office/powerpoint/2010/main" val="40880850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en-US" altLang="zh-CN" sz="2400" b="1" dirty="0">
                <a:solidFill>
                  <a:schemeClr val="tx1">
                    <a:lumMod val="75000"/>
                    <a:lumOff val="25000"/>
                  </a:schemeClr>
                </a:solidFill>
                <a:latin typeface="Microsoft JhengHei" charset="-120"/>
                <a:ea typeface="Microsoft JhengHei" charset="-120"/>
                <a:cs typeface="Microsoft JhengHei" charset="-120"/>
                <a:sym typeface="+mn-lt"/>
              </a:rPr>
              <a:t>MACD</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6" name="文字方塊 5"/>
          <p:cNvSpPr txBox="1"/>
          <p:nvPr/>
        </p:nvSpPr>
        <p:spPr>
          <a:xfrm>
            <a:off x="1390844" y="2121565"/>
            <a:ext cx="13623636" cy="2862322"/>
          </a:xfrm>
          <a:prstGeom prst="rect">
            <a:avLst/>
          </a:prstGeom>
          <a:noFill/>
        </p:spPr>
        <p:txBody>
          <a:bodyPr wrap="square" rtlCol="0">
            <a:spAutoFit/>
          </a:bodyPr>
          <a:lstStyle/>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用於研判</a:t>
            </a:r>
            <a:r>
              <a:rPr lang="zh-TW" altLang="en-US" sz="3600" b="1" dirty="0">
                <a:solidFill>
                  <a:srgbClr val="FFC000"/>
                </a:solidFill>
                <a:latin typeface="微軟正黑體" panose="020B0604030504040204" pitchFamily="34" charset="-120"/>
                <a:ea typeface="微軟正黑體" panose="020B0604030504040204" pitchFamily="34" charset="-120"/>
              </a:rPr>
              <a:t>價格變化的強度、方向、能量以及趨勢</a:t>
            </a:r>
            <a:endParaRPr lang="en-US" altLang="zh-TW" sz="3600" b="1" dirty="0">
              <a:solidFill>
                <a:srgbClr val="FFC000"/>
              </a:solidFill>
              <a:latin typeface="微軟正黑體" panose="020B0604030504040204" pitchFamily="34" charset="-120"/>
              <a:ea typeface="微軟正黑體" panose="020B0604030504040204" pitchFamily="34" charset="-120"/>
            </a:endParaRPr>
          </a:p>
          <a:p>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首先計算</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12</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日和</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26</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日的指數移動平均 ，</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令</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DIF</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為</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12</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EWA – 26</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EWA</a:t>
            </a:r>
          </a:p>
          <a:p>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再令</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DEM</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為</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DIF</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的</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9</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EMA </a:t>
            </a:r>
          </a:p>
        </p:txBody>
      </p:sp>
    </p:spTree>
    <p:extLst>
      <p:ext uri="{BB962C8B-B14F-4D97-AF65-F5344CB8AC3E}">
        <p14:creationId xmlns:p14="http://schemas.microsoft.com/office/powerpoint/2010/main" val="24617802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en-US" altLang="zh-CN" sz="2400" b="1" dirty="0">
                <a:solidFill>
                  <a:schemeClr val="tx1">
                    <a:lumMod val="75000"/>
                    <a:lumOff val="25000"/>
                  </a:schemeClr>
                </a:solidFill>
                <a:latin typeface="Microsoft JhengHei" charset="-120"/>
                <a:ea typeface="Microsoft JhengHei" charset="-120"/>
                <a:cs typeface="Microsoft JhengHei" charset="-120"/>
                <a:sym typeface="+mn-lt"/>
              </a:rPr>
              <a:t>MACD</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5" name="文字方塊 4"/>
          <p:cNvSpPr txBox="1"/>
          <p:nvPr/>
        </p:nvSpPr>
        <p:spPr>
          <a:xfrm>
            <a:off x="2069717" y="2445417"/>
            <a:ext cx="13623636" cy="1754326"/>
          </a:xfrm>
          <a:prstGeom prst="rect">
            <a:avLst/>
          </a:prstGeom>
          <a:noFill/>
        </p:spPr>
        <p:txBody>
          <a:bodyPr wrap="square" rtlCol="0">
            <a:spAutoFit/>
          </a:bodyPr>
          <a:lstStyle/>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若</a:t>
            </a:r>
            <a:r>
              <a:rPr lang="en-US" altLang="zh-TW" sz="3600" b="1" dirty="0">
                <a:solidFill>
                  <a:srgbClr val="FFC000"/>
                </a:solidFill>
                <a:latin typeface="微軟正黑體" panose="020B0604030504040204" pitchFamily="34" charset="-120"/>
                <a:ea typeface="微軟正黑體" panose="020B0604030504040204" pitchFamily="34" charset="-120"/>
              </a:rPr>
              <a:t>DIF</a:t>
            </a:r>
            <a:r>
              <a:rPr lang="zh-TW" altLang="en-US" sz="3600" b="1" dirty="0">
                <a:solidFill>
                  <a:srgbClr val="FFC000"/>
                </a:solidFill>
                <a:latin typeface="微軟正黑體" panose="020B0604030504040204" pitchFamily="34" charset="-120"/>
                <a:ea typeface="微軟正黑體" panose="020B0604030504040204" pitchFamily="34" charset="-120"/>
              </a:rPr>
              <a:t>自下而上</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突破</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DEM</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，為</a:t>
            </a:r>
            <a:r>
              <a:rPr lang="zh-TW" altLang="en-US" sz="3600" b="1" dirty="0">
                <a:solidFill>
                  <a:srgbClr val="FFC000"/>
                </a:solidFill>
                <a:latin typeface="微軟正黑體" panose="020B0604030504040204" pitchFamily="34" charset="-120"/>
                <a:ea typeface="微軟正黑體" panose="020B0604030504040204" pitchFamily="34" charset="-120"/>
              </a:rPr>
              <a:t>買進</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訊號</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若</a:t>
            </a:r>
            <a:r>
              <a:rPr lang="en-US" altLang="zh-TW" sz="3600" b="1" dirty="0">
                <a:solidFill>
                  <a:srgbClr val="FFC000"/>
                </a:solidFill>
                <a:latin typeface="微軟正黑體" panose="020B0604030504040204" pitchFamily="34" charset="-120"/>
                <a:ea typeface="微軟正黑體" panose="020B0604030504040204" pitchFamily="34" charset="-120"/>
              </a:rPr>
              <a:t>DIF</a:t>
            </a:r>
            <a:r>
              <a:rPr lang="zh-TW" altLang="en-US" sz="3600" b="1" dirty="0">
                <a:solidFill>
                  <a:srgbClr val="FFC000"/>
                </a:solidFill>
                <a:latin typeface="微軟正黑體" panose="020B0604030504040204" pitchFamily="34" charset="-120"/>
                <a:ea typeface="微軟正黑體" panose="020B0604030504040204" pitchFamily="34" charset="-120"/>
              </a:rPr>
              <a:t>由上而下</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穿透</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DEM</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，為</a:t>
            </a:r>
            <a:r>
              <a:rPr lang="zh-TW" altLang="en-US" sz="3600" b="1" dirty="0">
                <a:solidFill>
                  <a:srgbClr val="FFC000"/>
                </a:solidFill>
                <a:latin typeface="微軟正黑體" panose="020B0604030504040204" pitchFamily="34" charset="-120"/>
                <a:ea typeface="微軟正黑體" panose="020B0604030504040204" pitchFamily="34" charset="-120"/>
              </a:rPr>
              <a:t>賣出</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訊號</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569441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en-US" altLang="zh-CN" sz="2400" b="1" dirty="0">
                <a:solidFill>
                  <a:schemeClr val="tx1">
                    <a:lumMod val="75000"/>
                    <a:lumOff val="25000"/>
                  </a:schemeClr>
                </a:solidFill>
                <a:latin typeface="Microsoft JhengHei" charset="-120"/>
                <a:ea typeface="Microsoft JhengHei" charset="-120"/>
                <a:cs typeface="Microsoft JhengHei" charset="-120"/>
                <a:sym typeface="+mn-lt"/>
              </a:rPr>
              <a:t>Bollinger Bands</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6" name="文字方塊 5"/>
          <p:cNvSpPr txBox="1"/>
          <p:nvPr/>
        </p:nvSpPr>
        <p:spPr>
          <a:xfrm>
            <a:off x="1790007" y="1829084"/>
            <a:ext cx="10113818"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布林通道由三條線組成</a:t>
            </a:r>
            <a:endPar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endParaRPr>
          </a:p>
          <a:p>
            <a:pPr marL="742950" marR="0" lvl="0" indent="-742950" algn="l" defTabSz="914400" rtl="0" eaLnBrk="1" fontAlgn="auto" latinLnBrk="0" hangingPunct="1">
              <a:lnSpc>
                <a:spcPct val="100000"/>
              </a:lnSpc>
              <a:spcBef>
                <a:spcPts val="0"/>
              </a:spcBef>
              <a:spcAft>
                <a:spcPts val="0"/>
              </a:spcAft>
              <a:buClrTx/>
              <a:buSzTx/>
              <a:buFontTx/>
              <a:buAutoNum type="arabicPeriod"/>
              <a:tabLst/>
              <a:defRPr/>
            </a:pPr>
            <a:r>
              <a:rPr lang="zh-TW" altLang="en-US" sz="4000" b="1" dirty="0">
                <a:solidFill>
                  <a:schemeClr val="tx1">
                    <a:lumMod val="75000"/>
                    <a:lumOff val="25000"/>
                  </a:schemeClr>
                </a:solidFill>
                <a:latin typeface="微軟正黑體" panose="020B0604030504040204" pitchFamily="34" charset="-120"/>
                <a:ea typeface="微軟正黑體" panose="020B0604030504040204" pitchFamily="34" charset="-120"/>
              </a:rPr>
              <a:t>當前價格</a:t>
            </a:r>
            <a:endPar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marL="742950" marR="0" lvl="0" indent="-742950" algn="l" defTabSz="914400" rtl="0" eaLnBrk="1" fontAlgn="auto" latinLnBrk="0" hangingPunct="1">
              <a:lnSpc>
                <a:spcPct val="100000"/>
              </a:lnSpc>
              <a:spcBef>
                <a:spcPts val="0"/>
              </a:spcBef>
              <a:spcAft>
                <a:spcPts val="0"/>
              </a:spcAft>
              <a:buClrTx/>
              <a:buSzTx/>
              <a:buFontTx/>
              <a:buAutoNum type="arabicPeriod"/>
              <a:tabLst/>
              <a:defRPr/>
            </a:pPr>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20</a:t>
            </a:r>
            <a:r>
              <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天的移動平均線 </a:t>
            </a:r>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a:t>
            </a:r>
            <a:r>
              <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 </a:t>
            </a:r>
            <a:r>
              <a:rPr lang="zh-TW" altLang="en-US" sz="4000" b="1" dirty="0">
                <a:solidFill>
                  <a:schemeClr val="tx1">
                    <a:lumMod val="75000"/>
                    <a:lumOff val="25000"/>
                  </a:schemeClr>
                </a:solidFill>
                <a:latin typeface="微軟正黑體" panose="020B0604030504040204" pitchFamily="34" charset="-120"/>
                <a:ea typeface="微軟正黑體" panose="020B0604030504040204" pitchFamily="34" charset="-120"/>
              </a:rPr>
              <a:t>兩倍標準差</a:t>
            </a:r>
            <a:endPar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r>
              <a:rPr kumimoji="0" lang="en-US" altLang="zh-TW"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3.</a:t>
            </a:r>
            <a:r>
              <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rPr>
              <a:t>   </a:t>
            </a:r>
            <a:r>
              <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rPr>
              <a:t>20</a:t>
            </a:r>
            <a:r>
              <a:rPr lang="zh-TW" altLang="en-US" sz="4000" b="1" dirty="0">
                <a:solidFill>
                  <a:schemeClr val="tx1">
                    <a:lumMod val="75000"/>
                    <a:lumOff val="25000"/>
                  </a:schemeClr>
                </a:solidFill>
                <a:latin typeface="微軟正黑體" panose="020B0604030504040204" pitchFamily="34" charset="-120"/>
                <a:ea typeface="微軟正黑體" panose="020B0604030504040204" pitchFamily="34" charset="-120"/>
              </a:rPr>
              <a:t>天的移動平均線 </a:t>
            </a:r>
            <a:r>
              <a:rPr lang="en-US" altLang="zh-TW" sz="4000" b="1" dirty="0">
                <a:solidFill>
                  <a:schemeClr val="tx1">
                    <a:lumMod val="75000"/>
                    <a:lumOff val="25000"/>
                  </a:schemeClr>
                </a:solidFill>
                <a:latin typeface="微軟正黑體" panose="020B0604030504040204" pitchFamily="34" charset="-120"/>
                <a:ea typeface="微軟正黑體" panose="020B0604030504040204" pitchFamily="34" charset="-120"/>
              </a:rPr>
              <a:t>-</a:t>
            </a:r>
            <a:r>
              <a:rPr lang="zh-TW" altLang="en-US" sz="4000" b="1" dirty="0">
                <a:solidFill>
                  <a:schemeClr val="tx1">
                    <a:lumMod val="75000"/>
                    <a:lumOff val="25000"/>
                  </a:schemeClr>
                </a:solidFill>
                <a:latin typeface="微軟正黑體" panose="020B0604030504040204" pitchFamily="34" charset="-120"/>
                <a:ea typeface="微軟正黑體" panose="020B0604030504040204" pitchFamily="34" charset="-120"/>
              </a:rPr>
              <a:t>  兩倍標準差</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40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5998149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030279" y="2975675"/>
            <a:ext cx="8275022" cy="1015663"/>
          </a:xfrm>
          <a:prstGeom prst="rect">
            <a:avLst/>
          </a:prstGeom>
          <a:noFill/>
        </p:spPr>
        <p:txBody>
          <a:bodyPr wrap="none" rtlCol="0">
            <a:spAutoFit/>
          </a:bodyPr>
          <a:lstStyle/>
          <a:p>
            <a:r>
              <a:rPr kumimoji="1" lang="en-US" altLang="zh-TW" sz="6000" b="1" dirty="0">
                <a:latin typeface="Microsoft JhengHei" charset="-120"/>
                <a:ea typeface="Microsoft JhengHei" charset="-120"/>
                <a:cs typeface="Microsoft JhengHei" charset="-120"/>
              </a:rPr>
              <a:t>https://</a:t>
            </a:r>
            <a:r>
              <a:rPr kumimoji="1" lang="en-US" altLang="zh-TW" sz="6000" b="1" dirty="0" err="1">
                <a:latin typeface="Microsoft JhengHei" charset="-120"/>
                <a:ea typeface="Microsoft JhengHei" charset="-120"/>
                <a:cs typeface="Microsoft JhengHei" charset="-120"/>
              </a:rPr>
              <a:t>bit.ly</a:t>
            </a:r>
            <a:r>
              <a:rPr kumimoji="1" lang="en-US" altLang="zh-TW" sz="6000" b="1" dirty="0">
                <a:latin typeface="Microsoft JhengHei" charset="-120"/>
                <a:ea typeface="Microsoft JhengHei" charset="-120"/>
                <a:cs typeface="Microsoft JhengHei" charset="-120"/>
              </a:rPr>
              <a:t>/2OZIhLv</a:t>
            </a:r>
            <a:endParaRPr kumimoji="1" lang="zh-TW" altLang="en-US" sz="6000" b="1" dirty="0">
              <a:latin typeface="Microsoft JhengHei" charset="-120"/>
              <a:ea typeface="Microsoft JhengHei" charset="-120"/>
              <a:cs typeface="Microsoft JhengHei" charset="-120"/>
            </a:endParaRPr>
          </a:p>
        </p:txBody>
      </p:sp>
    </p:spTree>
    <p:extLst>
      <p:ext uri="{BB962C8B-B14F-4D97-AF65-F5344CB8AC3E}">
        <p14:creationId xmlns:p14="http://schemas.microsoft.com/office/powerpoint/2010/main" val="6116673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13262" y="0"/>
            <a:ext cx="10565476" cy="6858000"/>
          </a:xfrm>
        </p:spPr>
      </p:pic>
    </p:spTree>
    <p:extLst>
      <p:ext uri="{BB962C8B-B14F-4D97-AF65-F5344CB8AC3E}">
        <p14:creationId xmlns:p14="http://schemas.microsoft.com/office/powerpoint/2010/main" val="13412959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937444" y="705711"/>
            <a:ext cx="7076024" cy="461665"/>
          </a:xfrm>
          <a:prstGeom prst="rect">
            <a:avLst/>
          </a:prstGeom>
          <a:noFill/>
          <a:ln w="9525">
            <a:noFill/>
            <a:miter/>
          </a:ln>
        </p:spPr>
        <p:txBody>
          <a:bodyPr wrap="square">
            <a:spAutoFit/>
          </a:bodyPr>
          <a:lstStyle/>
          <a:p>
            <a:pPr defTabSz="685800"/>
            <a:r>
              <a:rPr lang="en-US" altLang="zh-CN" sz="2400" b="1" dirty="0">
                <a:solidFill>
                  <a:schemeClr val="tx1">
                    <a:lumMod val="75000"/>
                    <a:lumOff val="25000"/>
                  </a:schemeClr>
                </a:solidFill>
                <a:latin typeface="Microsoft JhengHei" charset="-120"/>
                <a:ea typeface="Microsoft JhengHei" charset="-120"/>
                <a:cs typeface="Microsoft JhengHei" charset="-120"/>
                <a:sym typeface="+mn-lt"/>
              </a:rPr>
              <a:t>Bollinger Bands</a:t>
            </a:r>
            <a:endParaRPr lang="zh-CN" altLang="en-US" sz="2400" b="1" dirty="0">
              <a:solidFill>
                <a:schemeClr val="tx1">
                  <a:lumMod val="75000"/>
                  <a:lumOff val="25000"/>
                </a:schemeClr>
              </a:solidFill>
              <a:latin typeface="Microsoft JhengHei" charset="-120"/>
              <a:ea typeface="Microsoft JhengHei" charset="-120"/>
              <a:cs typeface="Microsoft JhengHei" charset="-120"/>
              <a:sym typeface="+mn-lt"/>
            </a:endParaRPr>
          </a:p>
        </p:txBody>
      </p:sp>
      <p:sp>
        <p:nvSpPr>
          <p:cNvPr id="9" name="TextBox 1956"/>
          <p:cNvSpPr/>
          <p:nvPr/>
        </p:nvSpPr>
        <p:spPr>
          <a:xfrm>
            <a:off x="1619090" y="3414134"/>
            <a:ext cx="8996264" cy="461665"/>
          </a:xfrm>
          <a:prstGeom prst="rect">
            <a:avLst/>
          </a:prstGeom>
          <a:noFill/>
          <a:ln w="9525">
            <a:noFill/>
            <a:miter/>
          </a:ln>
        </p:spPr>
        <p:txBody>
          <a:bodyPr wrap="square">
            <a:spAutoFit/>
          </a:bodyPr>
          <a:lstStyle/>
          <a:p>
            <a:pPr defTabSz="685800"/>
            <a:endParaRPr lang="zh-CN" altLang="en-US" sz="24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6" name="文字方塊 5"/>
          <p:cNvSpPr txBox="1"/>
          <p:nvPr/>
        </p:nvSpPr>
        <p:spPr>
          <a:xfrm>
            <a:off x="1619090" y="2419287"/>
            <a:ext cx="1011381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簡單來說，如果我們相信價格是</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log</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的常態分配</a:t>
            </a:r>
            <a:endPar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endParaRPr>
          </a:p>
          <a:p>
            <a:pPr lvl="0"/>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而布林通道包含了</a:t>
            </a:r>
            <a:r>
              <a:rPr lang="en-US" altLang="zh-TW" sz="3600" b="1" dirty="0">
                <a:solidFill>
                  <a:schemeClr val="tx1">
                    <a:lumMod val="75000"/>
                    <a:lumOff val="25000"/>
                  </a:schemeClr>
                </a:solidFill>
                <a:latin typeface="微軟正黑體" panose="020B0604030504040204" pitchFamily="34" charset="-120"/>
                <a:ea typeface="微軟正黑體" panose="020B0604030504040204" pitchFamily="34" charset="-120"/>
              </a:rPr>
              <a:t>20</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日均線的</a:t>
            </a:r>
            <a:r>
              <a:rPr lang="en-US" altLang="zh-TW" sz="3600" b="1" dirty="0">
                <a:solidFill>
                  <a:srgbClr val="FFC000"/>
                </a:solidFill>
                <a:latin typeface="微軟正黑體" panose="020B0604030504040204" pitchFamily="34" charset="-120"/>
                <a:ea typeface="微軟正黑體" panose="020B0604030504040204" pitchFamily="34" charset="-120"/>
              </a:rPr>
              <a:t>4</a:t>
            </a:r>
            <a:r>
              <a:rPr lang="zh-TW" altLang="en-US" sz="3600" b="1" dirty="0">
                <a:solidFill>
                  <a:srgbClr val="FFC000"/>
                </a:solidFill>
                <a:latin typeface="微軟正黑體" panose="020B0604030504040204" pitchFamily="34" charset="-120"/>
                <a:ea typeface="微軟正黑體" panose="020B0604030504040204" pitchFamily="34" charset="-120"/>
              </a:rPr>
              <a:t>個標準差</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，換句話說，布林通道涵蓋了近</a:t>
            </a:r>
            <a:r>
              <a:rPr lang="en-US" altLang="zh-TW" sz="3600" b="1" dirty="0">
                <a:solidFill>
                  <a:srgbClr val="FFC000"/>
                </a:solidFill>
                <a:latin typeface="微軟正黑體" panose="020B0604030504040204" pitchFamily="34" charset="-120"/>
                <a:ea typeface="微軟正黑體" panose="020B0604030504040204" pitchFamily="34" charset="-120"/>
              </a:rPr>
              <a:t>96%</a:t>
            </a:r>
            <a:r>
              <a:rPr lang="zh-TW" altLang="en-US" sz="3600" b="1" dirty="0">
                <a:solidFill>
                  <a:srgbClr val="FFC000"/>
                </a:solidFill>
                <a:latin typeface="微軟正黑體" panose="020B0604030504040204" pitchFamily="34" charset="-120"/>
                <a:ea typeface="微軟正黑體" panose="020B0604030504040204" pitchFamily="34" charset="-120"/>
              </a:rPr>
              <a:t>的價格機率</a:t>
            </a:r>
            <a:r>
              <a:rPr lang="zh-TW" altLang="en-US" sz="3600" b="1" dirty="0">
                <a:solidFill>
                  <a:schemeClr val="tx1">
                    <a:lumMod val="75000"/>
                    <a:lumOff val="25000"/>
                  </a:schemeClr>
                </a:solidFill>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3600" b="1" i="0" u="none" strike="noStrike" kern="1200" cap="none" spc="0" normalizeH="0" baseline="0" noProof="0" dirty="0">
              <a:ln>
                <a:noFill/>
              </a:ln>
              <a:solidFill>
                <a:schemeClr val="tx1">
                  <a:lumMod val="75000"/>
                  <a:lumOff val="25000"/>
                </a:schemeClr>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699517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60607"/>
            <a:ext cx="10481324" cy="4351338"/>
          </a:xfrm>
        </p:spPr>
      </p:pic>
      <p:sp>
        <p:nvSpPr>
          <p:cNvPr id="5" name="文字方塊 4"/>
          <p:cNvSpPr txBox="1"/>
          <p:nvPr/>
        </p:nvSpPr>
        <p:spPr>
          <a:xfrm>
            <a:off x="3435927" y="4627418"/>
            <a:ext cx="2492990" cy="1015663"/>
          </a:xfrm>
          <a:prstGeom prst="rect">
            <a:avLst/>
          </a:prstGeom>
          <a:noFill/>
        </p:spPr>
        <p:txBody>
          <a:bodyPr wrap="none" rtlCol="0">
            <a:spAutoFit/>
          </a:bodyPr>
          <a:lstStyle/>
          <a:p>
            <a:r>
              <a:rPr lang="zh-TW" altLang="en-US" sz="6000" b="1" dirty="0">
                <a:solidFill>
                  <a:schemeClr val="accent2">
                    <a:lumMod val="75000"/>
                  </a:schemeClr>
                </a:solidFill>
                <a:latin typeface="微軟正黑體" panose="020B0604030504040204" pitchFamily="34" charset="-120"/>
                <a:ea typeface="微軟正黑體" panose="020B0604030504040204" pitchFamily="34" charset="-120"/>
              </a:rPr>
              <a:t>支撐線</a:t>
            </a:r>
          </a:p>
        </p:txBody>
      </p:sp>
      <p:sp>
        <p:nvSpPr>
          <p:cNvPr id="6" name="文字方塊 5"/>
          <p:cNvSpPr txBox="1"/>
          <p:nvPr/>
        </p:nvSpPr>
        <p:spPr>
          <a:xfrm>
            <a:off x="3435927" y="1470507"/>
            <a:ext cx="2492990" cy="1015663"/>
          </a:xfrm>
          <a:prstGeom prst="rect">
            <a:avLst/>
          </a:prstGeom>
          <a:noFill/>
        </p:spPr>
        <p:txBody>
          <a:bodyPr wrap="none" rtlCol="0">
            <a:spAutoFit/>
          </a:bodyPr>
          <a:lstStyle/>
          <a:p>
            <a:r>
              <a:rPr lang="zh-TW" altLang="en-US" sz="6000" b="1" dirty="0">
                <a:solidFill>
                  <a:schemeClr val="accent2">
                    <a:lumMod val="75000"/>
                  </a:schemeClr>
                </a:solidFill>
                <a:latin typeface="微軟正黑體" panose="020B0604030504040204" pitchFamily="34" charset="-120"/>
                <a:ea typeface="微軟正黑體" panose="020B0604030504040204" pitchFamily="34" charset="-120"/>
              </a:rPr>
              <a:t>壓力線</a:t>
            </a:r>
          </a:p>
        </p:txBody>
      </p:sp>
    </p:spTree>
    <p:extLst>
      <p:ext uri="{BB962C8B-B14F-4D97-AF65-F5344CB8AC3E}">
        <p14:creationId xmlns:p14="http://schemas.microsoft.com/office/powerpoint/2010/main" val="345517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3123692" y="1770985"/>
            <a:ext cx="8214868"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利用</a:t>
            </a:r>
            <a:r>
              <a:rPr lang="en-US" altLang="zh-TW" sz="2400" b="1" dirty="0">
                <a:latin typeface="Microsoft JhengHei" charset="-120"/>
                <a:ea typeface="Microsoft JhengHei" charset="-120"/>
                <a:cs typeface="Microsoft JhengHei" charset="-120"/>
                <a:sym typeface="+mn-lt"/>
              </a:rPr>
              <a:t> requests </a:t>
            </a:r>
            <a:r>
              <a:rPr lang="zh-TW" altLang="en-US" sz="2400" b="1" dirty="0">
                <a:latin typeface="Microsoft JhengHei" charset="-120"/>
                <a:ea typeface="Microsoft JhengHei" charset="-120"/>
                <a:cs typeface="Microsoft JhengHei" charset="-120"/>
                <a:sym typeface="+mn-lt"/>
              </a:rPr>
              <a:t>套件下載本日比特幣最新價格的</a:t>
            </a:r>
            <a:r>
              <a:rPr lang="en-US" altLang="zh-TW" sz="2400" b="1" dirty="0">
                <a:latin typeface="Microsoft JhengHei" charset="-120"/>
                <a:ea typeface="Microsoft JhengHei" charset="-120"/>
                <a:cs typeface="Microsoft JhengHei" charset="-120"/>
                <a:sym typeface="+mn-lt"/>
              </a:rPr>
              <a:t>csv</a:t>
            </a:r>
            <a:r>
              <a:rPr lang="zh-TW" altLang="en-US" sz="2400" b="1" dirty="0">
                <a:latin typeface="Microsoft JhengHei" charset="-120"/>
                <a:ea typeface="Microsoft JhengHei" charset="-120"/>
                <a:cs typeface="Microsoft JhengHei" charset="-120"/>
                <a:sym typeface="+mn-lt"/>
              </a:rPr>
              <a:t>檔</a:t>
            </a:r>
            <a:endParaRPr lang="zh-CN" altLang="en-US" sz="2400" b="1" dirty="0">
              <a:latin typeface="Microsoft JhengHei" charset="-120"/>
              <a:ea typeface="Microsoft JhengHei" charset="-120"/>
              <a:cs typeface="Microsoft JhengHei" charset="-120"/>
              <a:sym typeface="+mn-lt"/>
            </a:endParaRPr>
          </a:p>
        </p:txBody>
      </p:sp>
      <p:sp>
        <p:nvSpPr>
          <p:cNvPr id="54" name="文本框 53"/>
          <p:cNvSpPr txBox="1"/>
          <p:nvPr/>
        </p:nvSpPr>
        <p:spPr>
          <a:xfrm>
            <a:off x="1129062" y="672460"/>
            <a:ext cx="4203131" cy="438582"/>
          </a:xfrm>
          <a:prstGeom prst="rect">
            <a:avLst/>
          </a:prstGeom>
          <a:noFill/>
        </p:spPr>
        <p:txBody>
          <a:bodyPr wrap="square" lIns="68580" tIns="34290" rIns="68580" bIns="34290" rtlCol="0">
            <a:spAutoFit/>
          </a:bodyPr>
          <a:lstStyle/>
          <a:p>
            <a:pPr defTabSz="685800"/>
            <a:r>
              <a:rPr lang="en-US" altLang="zh-CN" sz="2400" b="1" dirty="0">
                <a:latin typeface="微软雅黑"/>
                <a:ea typeface="微软雅黑"/>
                <a:cs typeface="+mn-ea"/>
                <a:sym typeface="+mn-lt"/>
              </a:rPr>
              <a:t>Workflow</a:t>
            </a:r>
            <a:endParaRPr lang="zh-CN" altLang="en-US" sz="2400" b="1" dirty="0">
              <a:latin typeface="微软雅黑"/>
              <a:ea typeface="微软雅黑"/>
              <a:cs typeface="+mn-ea"/>
              <a:sym typeface="+mn-lt"/>
            </a:endParaRPr>
          </a:p>
        </p:txBody>
      </p:sp>
      <p:sp>
        <p:nvSpPr>
          <p:cNvPr id="59" name="TextBox 1956"/>
          <p:cNvSpPr/>
          <p:nvPr/>
        </p:nvSpPr>
        <p:spPr>
          <a:xfrm>
            <a:off x="3123691" y="2486239"/>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以</a:t>
            </a:r>
            <a:r>
              <a:rPr lang="en-US" altLang="zh-TW" sz="2400" b="1" dirty="0">
                <a:latin typeface="Microsoft JhengHei" charset="-120"/>
                <a:ea typeface="Microsoft JhengHei" charset="-120"/>
                <a:cs typeface="Microsoft JhengHei" charset="-120"/>
                <a:sym typeface="+mn-lt"/>
              </a:rPr>
              <a:t> Pandas </a:t>
            </a:r>
            <a:r>
              <a:rPr lang="zh-TW" altLang="en-US" sz="2400" b="1" dirty="0">
                <a:latin typeface="Microsoft JhengHei" charset="-120"/>
                <a:ea typeface="Microsoft JhengHei" charset="-120"/>
                <a:cs typeface="Microsoft JhengHei" charset="-120"/>
                <a:sym typeface="+mn-lt"/>
              </a:rPr>
              <a:t>套件進行資料前處理</a:t>
            </a:r>
            <a:endParaRPr lang="zh-CN" altLang="en-US" sz="2400" b="1" dirty="0">
              <a:latin typeface="Microsoft JhengHei" charset="-120"/>
              <a:ea typeface="Microsoft JhengHei" charset="-120"/>
              <a:cs typeface="Microsoft JhengHei" charset="-120"/>
              <a:sym typeface="+mn-lt"/>
            </a:endParaRPr>
          </a:p>
        </p:txBody>
      </p:sp>
      <p:sp>
        <p:nvSpPr>
          <p:cNvPr id="60" name="TextBox 1956"/>
          <p:cNvSpPr/>
          <p:nvPr/>
        </p:nvSpPr>
        <p:spPr>
          <a:xfrm>
            <a:off x="3123691" y="3201493"/>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以</a:t>
            </a:r>
            <a:r>
              <a:rPr lang="en-US" altLang="zh-TW" sz="2400" b="1" dirty="0">
                <a:latin typeface="Microsoft JhengHei" charset="-120"/>
                <a:ea typeface="Microsoft JhengHei" charset="-120"/>
                <a:cs typeface="Microsoft JhengHei" charset="-120"/>
                <a:sym typeface="+mn-lt"/>
              </a:rPr>
              <a:t> Matplotlib </a:t>
            </a:r>
            <a:r>
              <a:rPr lang="zh-TW" altLang="en-US" sz="2400" b="1" dirty="0">
                <a:latin typeface="Microsoft JhengHei" charset="-120"/>
                <a:ea typeface="Microsoft JhengHei" charset="-120"/>
                <a:cs typeface="Microsoft JhengHei" charset="-120"/>
                <a:sym typeface="+mn-lt"/>
              </a:rPr>
              <a:t>套件進行資料視覺化</a:t>
            </a:r>
            <a:endParaRPr lang="zh-CN" altLang="en-US" sz="2400" b="1" dirty="0">
              <a:latin typeface="Microsoft JhengHei" charset="-120"/>
              <a:ea typeface="Microsoft JhengHei" charset="-120"/>
              <a:cs typeface="Microsoft JhengHei" charset="-120"/>
              <a:sym typeface="+mn-lt"/>
            </a:endParaRPr>
          </a:p>
        </p:txBody>
      </p:sp>
      <p:sp>
        <p:nvSpPr>
          <p:cNvPr id="61" name="TextBox 1956"/>
          <p:cNvSpPr/>
          <p:nvPr/>
        </p:nvSpPr>
        <p:spPr>
          <a:xfrm>
            <a:off x="3123690" y="3916747"/>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計算 </a:t>
            </a:r>
            <a:r>
              <a:rPr lang="en-US" altLang="zh-TW" sz="2400" b="1" dirty="0">
                <a:latin typeface="Microsoft JhengHei" charset="-120"/>
                <a:ea typeface="Microsoft JhengHei" charset="-120"/>
                <a:cs typeface="Microsoft JhengHei" charset="-120"/>
                <a:sym typeface="+mn-lt"/>
              </a:rPr>
              <a:t>MA, EMA,</a:t>
            </a:r>
            <a:r>
              <a:rPr lang="zh-TW" altLang="en-US" sz="2400" b="1" dirty="0">
                <a:latin typeface="Microsoft JhengHei" charset="-120"/>
                <a:ea typeface="Microsoft JhengHei" charset="-120"/>
                <a:cs typeface="Microsoft JhengHei" charset="-120"/>
                <a:sym typeface="+mn-lt"/>
              </a:rPr>
              <a:t> </a:t>
            </a:r>
            <a:r>
              <a:rPr lang="en-US" altLang="zh-TW" sz="2400" b="1" dirty="0">
                <a:latin typeface="Microsoft JhengHei" charset="-120"/>
                <a:ea typeface="Microsoft JhengHei" charset="-120"/>
                <a:cs typeface="Microsoft JhengHei" charset="-120"/>
                <a:sym typeface="+mn-lt"/>
              </a:rPr>
              <a:t>MACD, Bollinger Bands </a:t>
            </a:r>
            <a:endParaRPr lang="zh-CN" altLang="en-US" sz="2400" b="1" dirty="0">
              <a:latin typeface="Microsoft JhengHei" charset="-120"/>
              <a:ea typeface="Microsoft JhengHei" charset="-120"/>
              <a:cs typeface="Microsoft JhengHei" charset="-120"/>
              <a:sym typeface="+mn-lt"/>
            </a:endParaRPr>
          </a:p>
        </p:txBody>
      </p:sp>
      <p:sp>
        <p:nvSpPr>
          <p:cNvPr id="62" name="TextBox 1956"/>
          <p:cNvSpPr/>
          <p:nvPr/>
        </p:nvSpPr>
        <p:spPr>
          <a:xfrm>
            <a:off x="3123691" y="4576690"/>
            <a:ext cx="8214869"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使用</a:t>
            </a:r>
            <a:r>
              <a:rPr lang="en-US" altLang="zh-TW" sz="2400" b="1" dirty="0">
                <a:latin typeface="Microsoft JhengHei" charset="-120"/>
                <a:ea typeface="Microsoft JhengHei" charset="-120"/>
                <a:cs typeface="Microsoft JhengHei" charset="-120"/>
                <a:sym typeface="+mn-lt"/>
              </a:rPr>
              <a:t> </a:t>
            </a:r>
            <a:r>
              <a:rPr lang="en-US" altLang="zh-TW" sz="2400" b="1" dirty="0" err="1">
                <a:latin typeface="Microsoft JhengHei" charset="-120"/>
                <a:ea typeface="Microsoft JhengHei" charset="-120"/>
                <a:cs typeface="Microsoft JhengHei" charset="-120"/>
                <a:sym typeface="+mn-lt"/>
              </a:rPr>
              <a:t>smtplib</a:t>
            </a:r>
            <a:r>
              <a:rPr lang="en-US" altLang="zh-TW" sz="2400" b="1" dirty="0">
                <a:latin typeface="Microsoft JhengHei" charset="-120"/>
                <a:ea typeface="Microsoft JhengHei" charset="-120"/>
                <a:cs typeface="Microsoft JhengHei" charset="-120"/>
                <a:sym typeface="+mn-lt"/>
              </a:rPr>
              <a:t> </a:t>
            </a:r>
            <a:r>
              <a:rPr lang="zh-TW" altLang="en-US" sz="2400" b="1" dirty="0">
                <a:latin typeface="Microsoft JhengHei" charset="-120"/>
                <a:ea typeface="Microsoft JhengHei" charset="-120"/>
                <a:cs typeface="Microsoft JhengHei" charset="-120"/>
                <a:sym typeface="+mn-lt"/>
              </a:rPr>
              <a:t>套件自動發送</a:t>
            </a:r>
            <a:r>
              <a:rPr lang="en-US" altLang="zh-TW" sz="2400" b="1" dirty="0">
                <a:latin typeface="Microsoft JhengHei" charset="-120"/>
                <a:ea typeface="Microsoft JhengHei" charset="-120"/>
                <a:cs typeface="Microsoft JhengHei" charset="-120"/>
                <a:sym typeface="+mn-lt"/>
              </a:rPr>
              <a:t>email</a:t>
            </a:r>
            <a:r>
              <a:rPr lang="zh-TW" altLang="en-US" sz="2400" b="1" dirty="0">
                <a:latin typeface="Microsoft JhengHei" charset="-120"/>
                <a:ea typeface="Microsoft JhengHei" charset="-120"/>
                <a:cs typeface="Microsoft JhengHei" charset="-120"/>
                <a:sym typeface="+mn-lt"/>
              </a:rPr>
              <a:t>通知本日價格及策略</a:t>
            </a:r>
            <a:endParaRPr lang="zh-CN" altLang="en-US" sz="2400" b="1" dirty="0">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39941996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1956"/>
          <p:cNvSpPr/>
          <p:nvPr/>
        </p:nvSpPr>
        <p:spPr>
          <a:xfrm>
            <a:off x="669702" y="2508017"/>
            <a:ext cx="11294771" cy="1938992"/>
          </a:xfrm>
          <a:prstGeom prst="rect">
            <a:avLst/>
          </a:prstGeom>
          <a:noFill/>
          <a:ln w="9525">
            <a:noFill/>
            <a:miter/>
          </a:ln>
        </p:spPr>
        <p:txBody>
          <a:bodyPr wrap="square">
            <a:spAutoFit/>
          </a:bodyPr>
          <a:lstStyle/>
          <a:p>
            <a:pPr algn="ctr" defTabSz="685800"/>
            <a:r>
              <a:rPr lang="zh-TW" altLang="en-US" sz="4000" b="1" dirty="0">
                <a:solidFill>
                  <a:schemeClr val="tx1">
                    <a:lumMod val="75000"/>
                    <a:lumOff val="25000"/>
                  </a:schemeClr>
                </a:solidFill>
                <a:latin typeface="Microsoft JhengHei" charset="-120"/>
                <a:ea typeface="Microsoft JhengHei" charset="-120"/>
                <a:cs typeface="Microsoft JhengHei" charset="-120"/>
                <a:sym typeface="+mn-lt"/>
              </a:rPr>
              <a:t>虛擬貨幣市場的風險性較傳統的股、債市更高。</a:t>
            </a:r>
            <a:endParaRPr lang="en-US" altLang="zh-TW" sz="4000" b="1" dirty="0">
              <a:solidFill>
                <a:schemeClr val="tx1">
                  <a:lumMod val="75000"/>
                  <a:lumOff val="25000"/>
                </a:schemeClr>
              </a:solidFill>
              <a:latin typeface="Microsoft JhengHei" charset="-120"/>
              <a:ea typeface="Microsoft JhengHei" charset="-120"/>
              <a:cs typeface="Microsoft JhengHei" charset="-120"/>
              <a:sym typeface="+mn-lt"/>
            </a:endParaRPr>
          </a:p>
          <a:p>
            <a:pPr algn="ctr" defTabSz="685800"/>
            <a:r>
              <a:rPr lang="zh-TW" altLang="en-US" sz="4000" b="1" dirty="0">
                <a:solidFill>
                  <a:schemeClr val="tx1">
                    <a:lumMod val="75000"/>
                    <a:lumOff val="25000"/>
                  </a:schemeClr>
                </a:solidFill>
                <a:latin typeface="Microsoft JhengHei" charset="-120"/>
                <a:ea typeface="Microsoft JhengHei" charset="-120"/>
                <a:cs typeface="Microsoft JhengHei" charset="-120"/>
                <a:sym typeface="+mn-lt"/>
              </a:rPr>
              <a:t>加上資金過度集中，易造成</a:t>
            </a:r>
            <a:r>
              <a:rPr lang="en-US" altLang="zh-TW" sz="4000" b="1" dirty="0">
                <a:solidFill>
                  <a:schemeClr val="tx1">
                    <a:lumMod val="75000"/>
                    <a:lumOff val="25000"/>
                  </a:schemeClr>
                </a:solidFill>
                <a:latin typeface="Microsoft JhengHei" charset="-120"/>
                <a:ea typeface="Microsoft JhengHei" charset="-120"/>
                <a:cs typeface="Microsoft JhengHei" charset="-120"/>
                <a:sym typeface="+mn-lt"/>
              </a:rPr>
              <a:t>Pump &amp; Dump</a:t>
            </a:r>
          </a:p>
          <a:p>
            <a:pPr algn="ctr" defTabSz="685800"/>
            <a:r>
              <a:rPr lang="zh-TW" altLang="en-US" sz="4000" b="1" dirty="0">
                <a:solidFill>
                  <a:schemeClr val="tx1">
                    <a:lumMod val="75000"/>
                    <a:lumOff val="25000"/>
                  </a:schemeClr>
                </a:solidFill>
                <a:latin typeface="Microsoft JhengHei" charset="-120"/>
                <a:ea typeface="Microsoft JhengHei" charset="-120"/>
                <a:cs typeface="Microsoft JhengHei" charset="-120"/>
                <a:sym typeface="+mn-lt"/>
              </a:rPr>
              <a:t>這是無法透過以上所學的方式來判斷走向的。</a:t>
            </a:r>
            <a:endParaRPr lang="zh-CN" altLang="en-US" sz="4000" b="1" dirty="0">
              <a:solidFill>
                <a:schemeClr val="tx1">
                  <a:lumMod val="75000"/>
                  <a:lumOff val="25000"/>
                </a:schemeClr>
              </a:solidFill>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20016366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1956"/>
          <p:cNvSpPr/>
          <p:nvPr/>
        </p:nvSpPr>
        <p:spPr>
          <a:xfrm>
            <a:off x="2260806" y="2817110"/>
            <a:ext cx="8428659" cy="1200329"/>
          </a:xfrm>
          <a:prstGeom prst="rect">
            <a:avLst/>
          </a:prstGeom>
          <a:noFill/>
          <a:ln w="9525">
            <a:noFill/>
            <a:miter/>
          </a:ln>
        </p:spPr>
        <p:txBody>
          <a:bodyPr wrap="square">
            <a:spAutoFit/>
          </a:bodyPr>
          <a:lstStyle/>
          <a:p>
            <a:pPr defTabSz="685800"/>
            <a:r>
              <a:rPr lang="en-US" altLang="zh-CN" sz="7200" b="1" dirty="0">
                <a:solidFill>
                  <a:schemeClr val="tx1">
                    <a:lumMod val="75000"/>
                    <a:lumOff val="25000"/>
                  </a:schemeClr>
                </a:solidFill>
                <a:latin typeface="Microsoft JhengHei" charset="-120"/>
                <a:ea typeface="Microsoft JhengHei" charset="-120"/>
                <a:cs typeface="Microsoft JhengHei" charset="-120"/>
                <a:sym typeface="+mn-lt"/>
              </a:rPr>
              <a:t>One more thing</a:t>
            </a:r>
            <a:r>
              <a:rPr lang="mr-IN" altLang="zh-CN" sz="7200" b="1" dirty="0">
                <a:solidFill>
                  <a:schemeClr val="tx1">
                    <a:lumMod val="75000"/>
                    <a:lumOff val="25000"/>
                  </a:schemeClr>
                </a:solidFill>
                <a:latin typeface="Microsoft JhengHei" charset="-120"/>
                <a:ea typeface="Microsoft JhengHei" charset="-120"/>
                <a:cs typeface="Microsoft JhengHei" charset="-120"/>
                <a:sym typeface="+mn-lt"/>
              </a:rPr>
              <a:t>…</a:t>
            </a:r>
            <a:endParaRPr lang="zh-CN" altLang="en-US" sz="7200" b="1" dirty="0">
              <a:solidFill>
                <a:schemeClr val="tx1">
                  <a:lumMod val="75000"/>
                  <a:lumOff val="25000"/>
                </a:schemeClr>
              </a:solidFill>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65356651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cstate="hqprint">
            <a:extLst>
              <a:ext uri="{28A0092B-C50C-407E-A947-70E740481C1C}">
                <a14:useLocalDpi xmlns:a14="http://schemas.microsoft.com/office/drawing/2010/main"/>
              </a:ext>
            </a:extLst>
          </a:blip>
          <a:srcRect t="8558" b="8558"/>
          <a:stretch/>
        </p:blipFill>
        <p:spPr>
          <a:xfrm>
            <a:off x="868" y="-10791"/>
            <a:ext cx="12199032" cy="6868305"/>
          </a:xfrm>
          <a:prstGeom prst="rect">
            <a:avLst/>
          </a:prstGeom>
        </p:spPr>
      </p:pic>
      <p:sp>
        <p:nvSpPr>
          <p:cNvPr id="100" name="Rectangle 99">
            <a:extLst>
              <a:ext uri="{FF2B5EF4-FFF2-40B4-BE49-F238E27FC236}">
                <a16:creationId xmlns:a16="http://schemas.microsoft.com/office/drawing/2014/main" id="{925C69E9-DC4E-4227-86E6-7F6BA173DD89}"/>
              </a:ext>
            </a:extLst>
          </p:cNvPr>
          <p:cNvSpPr/>
          <p:nvPr/>
        </p:nvSpPr>
        <p:spPr bwMode="auto">
          <a:xfrm rot="5400000">
            <a:off x="1186947" y="-1185594"/>
            <a:ext cx="6857027" cy="9229191"/>
          </a:xfrm>
          <a:prstGeom prst="rect">
            <a:avLst/>
          </a:prstGeom>
          <a:gradFill flip="none" rotWithShape="1">
            <a:gsLst>
              <a:gs pos="0">
                <a:srgbClr val="002050"/>
              </a:gs>
              <a:gs pos="48000">
                <a:srgbClr val="002050"/>
              </a:gs>
              <a:gs pos="100000">
                <a:srgbClr val="002050">
                  <a:alpha val="0"/>
                </a:srgbClr>
              </a:gs>
              <a:gs pos="87000">
                <a:srgbClr val="002050">
                  <a:alpha val="10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3" name="Group 32">
            <a:extLst>
              <a:ext uri="{FF2B5EF4-FFF2-40B4-BE49-F238E27FC236}">
                <a16:creationId xmlns:a16="http://schemas.microsoft.com/office/drawing/2014/main" id="{0118FE6F-6C9D-48EF-B409-9E24D3A6CF2C}"/>
              </a:ext>
            </a:extLst>
          </p:cNvPr>
          <p:cNvGrpSpPr/>
          <p:nvPr/>
        </p:nvGrpSpPr>
        <p:grpSpPr>
          <a:xfrm rot="21361946">
            <a:off x="-4387" y="1733605"/>
            <a:ext cx="4368184" cy="3617653"/>
            <a:chOff x="7946050" y="3030523"/>
            <a:chExt cx="3200181" cy="2481764"/>
          </a:xfrm>
          <a:effectLst>
            <a:outerShdw blurRad="63500" sx="102000" sy="102000" algn="ctr" rotWithShape="0">
              <a:prstClr val="black">
                <a:alpha val="25000"/>
              </a:prstClr>
            </a:outerShdw>
          </a:effectLst>
        </p:grpSpPr>
        <p:sp>
          <p:nvSpPr>
            <p:cNvPr id="36" name="Rectangle 35">
              <a:extLst>
                <a:ext uri="{FF2B5EF4-FFF2-40B4-BE49-F238E27FC236}">
                  <a16:creationId xmlns:a16="http://schemas.microsoft.com/office/drawing/2014/main" id="{34E9A488-A007-4231-99EF-490B885BA7F8}"/>
                </a:ext>
              </a:extLst>
            </p:cNvPr>
            <p:cNvSpPr/>
            <p:nvPr/>
          </p:nvSpPr>
          <p:spPr>
            <a:xfrm>
              <a:off x="7946050" y="3030523"/>
              <a:ext cx="3200181" cy="248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2ACE4253-20CE-4412-8252-A6C8D876421B}"/>
                </a:ext>
              </a:extLst>
            </p:cNvPr>
            <p:cNvCxnSpPr/>
            <p:nvPr/>
          </p:nvCxnSpPr>
          <p:spPr>
            <a:xfrm>
              <a:off x="8214799" y="5008744"/>
              <a:ext cx="2565597"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ACF3BF-9D9E-4267-BE7B-603DAD8ABD22}"/>
                </a:ext>
              </a:extLst>
            </p:cNvPr>
            <p:cNvCxnSpPr>
              <a:cxnSpLocks/>
            </p:cNvCxnSpPr>
            <p:nvPr/>
          </p:nvCxnSpPr>
          <p:spPr>
            <a:xfrm>
              <a:off x="9453764" y="5112357"/>
              <a:ext cx="132428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5CBBDA-5CA5-4EC2-9DC9-BA570DDC5617}"/>
                </a:ext>
              </a:extLst>
            </p:cNvPr>
            <p:cNvCxnSpPr>
              <a:cxnSpLocks/>
            </p:cNvCxnSpPr>
            <p:nvPr/>
          </p:nvCxnSpPr>
          <p:spPr>
            <a:xfrm>
              <a:off x="9460126" y="5230372"/>
              <a:ext cx="53946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933544-2788-4376-941B-45FFBD556689}"/>
                </a:ext>
              </a:extLst>
            </p:cNvPr>
            <p:cNvCxnSpPr>
              <a:cxnSpLocks/>
            </p:cNvCxnSpPr>
            <p:nvPr/>
          </p:nvCxnSpPr>
          <p:spPr>
            <a:xfrm>
              <a:off x="9460126" y="5357467"/>
              <a:ext cx="539468"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11CADF7-6F99-4F1B-AB03-15BB05FC7857}"/>
                </a:ext>
              </a:extLst>
            </p:cNvPr>
            <p:cNvSpPr/>
            <p:nvPr/>
          </p:nvSpPr>
          <p:spPr>
            <a:xfrm>
              <a:off x="10116364" y="5171551"/>
              <a:ext cx="668050" cy="2410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3" name="Straight Connector 42">
              <a:extLst>
                <a:ext uri="{FF2B5EF4-FFF2-40B4-BE49-F238E27FC236}">
                  <a16:creationId xmlns:a16="http://schemas.microsoft.com/office/drawing/2014/main" id="{AA14D6D9-5425-43B0-81E9-2B6A7C82A6D5}"/>
                </a:ext>
              </a:extLst>
            </p:cNvPr>
            <p:cNvCxnSpPr/>
            <p:nvPr/>
          </p:nvCxnSpPr>
          <p:spPr>
            <a:xfrm>
              <a:off x="8218815" y="3533192"/>
              <a:ext cx="2565597"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CE3990E-361D-4EAC-A245-ABBEC8D5221E}"/>
                </a:ext>
              </a:extLst>
            </p:cNvPr>
            <p:cNvSpPr/>
            <p:nvPr/>
          </p:nvSpPr>
          <p:spPr>
            <a:xfrm>
              <a:off x="8218815" y="5125416"/>
              <a:ext cx="1137120" cy="265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15A42E3C-1FEC-4ABE-86B5-834F4301CD61}"/>
                </a:ext>
              </a:extLst>
            </p:cNvPr>
            <p:cNvSpPr/>
            <p:nvPr/>
          </p:nvSpPr>
          <p:spPr>
            <a:xfrm flipH="1">
              <a:off x="8252386" y="3693131"/>
              <a:ext cx="2514652" cy="1237145"/>
            </a:xfrm>
            <a:prstGeom prst="rect">
              <a:avLst/>
            </a:prstGeom>
            <a:noFill/>
            <a:ln>
              <a:noFill/>
            </a:ln>
          </p:spPr>
          <p:txBody>
            <a:bodyPr wrap="square" lIns="0" tIns="0" rIns="0" bIns="0">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“…a sweeping vista of opportunity to </a:t>
              </a:r>
              <a:r>
                <a:rPr kumimoji="0" lang="en-US" sz="1600" b="1"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reimagine how the financial system can and should work</a:t>
              </a:r>
              <a:r>
                <a:rPr kumimoji="0" lang="en-US" sz="16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 </a:t>
              </a:r>
              <a:r>
                <a:rPr kumimoji="0" lang="en-US" sz="1600"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 the Internet era, and </a:t>
              </a:r>
              <a:r>
                <a:rPr kumimoji="0" lang="en-US" sz="1600" b="1"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 catalyst to reshape that system </a:t>
              </a:r>
              <a:r>
                <a:rPr kumimoji="0" lang="en-US" sz="1600"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in ways that are more powerful for individuals and businesses alike” </a:t>
              </a:r>
            </a:p>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 Marc Andreessen, A16z</a:t>
              </a:r>
            </a:p>
          </p:txBody>
        </p:sp>
        <p:cxnSp>
          <p:nvCxnSpPr>
            <p:cNvPr id="96" name="Straight Connector 95">
              <a:extLst>
                <a:ext uri="{FF2B5EF4-FFF2-40B4-BE49-F238E27FC236}">
                  <a16:creationId xmlns:a16="http://schemas.microsoft.com/office/drawing/2014/main" id="{9337796C-4065-404F-9850-281616076548}"/>
                </a:ext>
              </a:extLst>
            </p:cNvPr>
            <p:cNvCxnSpPr>
              <a:cxnSpLocks/>
            </p:cNvCxnSpPr>
            <p:nvPr/>
          </p:nvCxnSpPr>
          <p:spPr>
            <a:xfrm>
              <a:off x="9453764" y="3402193"/>
              <a:ext cx="132428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51F230B-6EBD-4401-A20E-E0D292C81908}"/>
                </a:ext>
              </a:extLst>
            </p:cNvPr>
            <p:cNvCxnSpPr>
              <a:cxnSpLocks/>
            </p:cNvCxnSpPr>
            <p:nvPr/>
          </p:nvCxnSpPr>
          <p:spPr>
            <a:xfrm>
              <a:off x="9453764" y="3287206"/>
              <a:ext cx="132428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AB174E6-31D7-47E7-8227-4742A1051236}"/>
                </a:ext>
              </a:extLst>
            </p:cNvPr>
            <p:cNvCxnSpPr>
              <a:cxnSpLocks/>
            </p:cNvCxnSpPr>
            <p:nvPr/>
          </p:nvCxnSpPr>
          <p:spPr>
            <a:xfrm>
              <a:off x="9453764" y="3167719"/>
              <a:ext cx="132428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9B575581-8BFA-4ED5-8906-0058F9256F81}"/>
                </a:ext>
              </a:extLst>
            </p:cNvPr>
            <p:cNvSpPr/>
            <p:nvPr/>
          </p:nvSpPr>
          <p:spPr>
            <a:xfrm>
              <a:off x="8214799" y="3151152"/>
              <a:ext cx="1141136" cy="2656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CCA06EB3-2794-431B-9101-98B112DD9F79}"/>
              </a:ext>
            </a:extLst>
          </p:cNvPr>
          <p:cNvGrpSpPr/>
          <p:nvPr/>
        </p:nvGrpSpPr>
        <p:grpSpPr>
          <a:xfrm rot="393444">
            <a:off x="4086777" y="2040883"/>
            <a:ext cx="3934252" cy="2648280"/>
            <a:chOff x="531202" y="1303259"/>
            <a:chExt cx="3646827" cy="2454805"/>
          </a:xfrm>
          <a:effectLst>
            <a:outerShdw blurRad="63500" sx="102000" sy="102000" algn="ctr" rotWithShape="0">
              <a:prstClr val="black">
                <a:alpha val="25000"/>
              </a:prstClr>
            </a:outerShdw>
          </a:effectLst>
        </p:grpSpPr>
        <p:grpSp>
          <p:nvGrpSpPr>
            <p:cNvPr id="87" name="Group 86">
              <a:extLst>
                <a:ext uri="{FF2B5EF4-FFF2-40B4-BE49-F238E27FC236}">
                  <a16:creationId xmlns:a16="http://schemas.microsoft.com/office/drawing/2014/main" id="{5177ED96-957A-4849-A54E-2B05DE251C5D}"/>
                </a:ext>
              </a:extLst>
            </p:cNvPr>
            <p:cNvGrpSpPr/>
            <p:nvPr/>
          </p:nvGrpSpPr>
          <p:grpSpPr>
            <a:xfrm>
              <a:off x="531202" y="1303259"/>
              <a:ext cx="3646827" cy="2454805"/>
              <a:chOff x="541852" y="1328895"/>
              <a:chExt cx="3719954" cy="2504029"/>
            </a:xfrm>
          </p:grpSpPr>
          <p:sp>
            <p:nvSpPr>
              <p:cNvPr id="18" name="Rectangle 5">
                <a:extLst>
                  <a:ext uri="{FF2B5EF4-FFF2-40B4-BE49-F238E27FC236}">
                    <a16:creationId xmlns:a16="http://schemas.microsoft.com/office/drawing/2014/main" id="{ECC7375D-7FD7-4B26-9800-45AEF096286C}"/>
                  </a:ext>
                </a:extLst>
              </p:cNvPr>
              <p:cNvSpPr>
                <a:spLocks noChangeArrowheads="1"/>
              </p:cNvSpPr>
              <p:nvPr/>
            </p:nvSpPr>
            <p:spPr bwMode="auto">
              <a:xfrm>
                <a:off x="541852" y="1328895"/>
                <a:ext cx="3719954" cy="2136501"/>
              </a:xfrm>
              <a:prstGeom prst="rect">
                <a:avLst/>
              </a:prstGeom>
              <a:solidFill>
                <a:schemeClr val="bg1"/>
              </a:solidFill>
              <a:ln w="6350">
                <a:no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Rectangle 6">
                <a:extLst>
                  <a:ext uri="{FF2B5EF4-FFF2-40B4-BE49-F238E27FC236}">
                    <a16:creationId xmlns:a16="http://schemas.microsoft.com/office/drawing/2014/main" id="{AE329E0A-6538-4243-B454-48845F82CA21}"/>
                  </a:ext>
                </a:extLst>
              </p:cNvPr>
              <p:cNvSpPr>
                <a:spLocks noChangeArrowheads="1"/>
              </p:cNvSpPr>
              <p:nvPr/>
            </p:nvSpPr>
            <p:spPr bwMode="auto">
              <a:xfrm>
                <a:off x="766785" y="1503359"/>
                <a:ext cx="3344626" cy="19521"/>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8">
                <a:extLst>
                  <a:ext uri="{FF2B5EF4-FFF2-40B4-BE49-F238E27FC236}">
                    <a16:creationId xmlns:a16="http://schemas.microsoft.com/office/drawing/2014/main" id="{056FB6B5-B567-4059-8BD3-8FE60042749D}"/>
                  </a:ext>
                </a:extLst>
              </p:cNvPr>
              <p:cNvSpPr>
                <a:spLocks noChangeArrowheads="1"/>
              </p:cNvSpPr>
              <p:nvPr/>
            </p:nvSpPr>
            <p:spPr bwMode="auto">
              <a:xfrm>
                <a:off x="783686" y="2359629"/>
                <a:ext cx="1382542" cy="1035098"/>
              </a:xfrm>
              <a:prstGeom prst="rect">
                <a:avLst/>
              </a:prstGeom>
              <a:solidFill>
                <a:schemeClr val="bg1">
                  <a:lumMod val="9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8">
                <a:extLst>
                  <a:ext uri="{FF2B5EF4-FFF2-40B4-BE49-F238E27FC236}">
                    <a16:creationId xmlns:a16="http://schemas.microsoft.com/office/drawing/2014/main" id="{4646AF8E-0C57-4216-B86C-D60FC7BE9046}"/>
                  </a:ext>
                </a:extLst>
              </p:cNvPr>
              <p:cNvSpPr>
                <a:spLocks noChangeArrowheads="1"/>
              </p:cNvSpPr>
              <p:nvPr/>
            </p:nvSpPr>
            <p:spPr bwMode="auto">
              <a:xfrm>
                <a:off x="2301752" y="2365018"/>
                <a:ext cx="485533" cy="361031"/>
              </a:xfrm>
              <a:prstGeom prst="rect">
                <a:avLst/>
              </a:prstGeom>
              <a:solidFill>
                <a:schemeClr val="bg1">
                  <a:lumMod val="9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7633AEE0-B7DD-46D6-8995-FCB7409850F4}"/>
                  </a:ext>
                </a:extLst>
              </p:cNvPr>
              <p:cNvSpPr/>
              <p:nvPr/>
            </p:nvSpPr>
            <p:spPr>
              <a:xfrm flipH="1">
                <a:off x="773735" y="1805110"/>
                <a:ext cx="3469967" cy="465620"/>
              </a:xfrm>
              <a:prstGeom prst="rect">
                <a:avLst/>
              </a:prstGeom>
              <a:noFill/>
            </p:spPr>
            <p:txBody>
              <a:bodyPr wrap="square" lIns="0" tIns="0" rIns="0" bIns="0">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600" b="1" i="0" u="none" strike="noStrike" kern="0" cap="none" spc="0" normalizeH="0" baseline="0" noProof="0" dirty="0">
                    <a:ln>
                      <a:noFill/>
                    </a:ln>
                    <a:solidFill>
                      <a:srgbClr val="353535"/>
                    </a:solidFill>
                    <a:effectLst/>
                    <a:uLnTx/>
                    <a:uFillTx/>
                    <a:latin typeface="Segoe UI"/>
                    <a:ea typeface="Segoe UI" pitchFamily="34" charset="0"/>
                    <a:cs typeface="Segoe UI Semibold" panose="020B0702040204020203" pitchFamily="34" charset="0"/>
                  </a:rPr>
                  <a:t>Blockchain will be the killer app for supply chain management in 2018</a:t>
                </a:r>
                <a:endParaRPr kumimoji="0" lang="en-US" sz="1100" b="0" i="1" u="none" strike="noStrike" kern="0" cap="none" spc="0" normalizeH="0" baseline="0" noProof="0" dirty="0">
                  <a:ln>
                    <a:noFill/>
                  </a:ln>
                  <a:solidFill>
                    <a:srgbClr val="353535"/>
                  </a:solidFill>
                  <a:effectLst/>
                  <a:uLnTx/>
                  <a:uFillTx/>
                  <a:latin typeface="Segoe UI"/>
                  <a:ea typeface="+mn-ea"/>
                  <a:cs typeface="Segoe UI Semibold" panose="020B0702040204020203" pitchFamily="34" charset="0"/>
                </a:endParaRPr>
              </a:p>
            </p:txBody>
          </p:sp>
          <p:sp>
            <p:nvSpPr>
              <p:cNvPr id="26" name="Rectangle 13">
                <a:extLst>
                  <a:ext uri="{FF2B5EF4-FFF2-40B4-BE49-F238E27FC236}">
                    <a16:creationId xmlns:a16="http://schemas.microsoft.com/office/drawing/2014/main" id="{BA1EAD73-40E7-4430-BEA7-C65DD4E69E0E}"/>
                  </a:ext>
                </a:extLst>
              </p:cNvPr>
              <p:cNvSpPr>
                <a:spLocks noChangeArrowheads="1"/>
              </p:cNvSpPr>
              <p:nvPr/>
            </p:nvSpPr>
            <p:spPr bwMode="auto">
              <a:xfrm>
                <a:off x="1346592" y="3365603"/>
                <a:ext cx="822849" cy="20079"/>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Rectangle 13">
                <a:extLst>
                  <a:ext uri="{FF2B5EF4-FFF2-40B4-BE49-F238E27FC236}">
                    <a16:creationId xmlns:a16="http://schemas.microsoft.com/office/drawing/2014/main" id="{57E370E0-3892-4796-9C50-1EEF02A81680}"/>
                  </a:ext>
                </a:extLst>
              </p:cNvPr>
              <p:cNvSpPr>
                <a:spLocks noChangeArrowheads="1"/>
              </p:cNvSpPr>
              <p:nvPr/>
            </p:nvSpPr>
            <p:spPr bwMode="auto">
              <a:xfrm>
                <a:off x="1346592" y="3562236"/>
                <a:ext cx="822849" cy="20079"/>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13">
                <a:extLst>
                  <a:ext uri="{FF2B5EF4-FFF2-40B4-BE49-F238E27FC236}">
                    <a16:creationId xmlns:a16="http://schemas.microsoft.com/office/drawing/2014/main" id="{47B40B2A-E3D9-4601-AFF4-C17A75356C1A}"/>
                  </a:ext>
                </a:extLst>
              </p:cNvPr>
              <p:cNvSpPr>
                <a:spLocks noChangeArrowheads="1"/>
              </p:cNvSpPr>
              <p:nvPr/>
            </p:nvSpPr>
            <p:spPr bwMode="auto">
              <a:xfrm>
                <a:off x="1346592" y="3758870"/>
                <a:ext cx="822849" cy="20079"/>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3">
                <a:extLst>
                  <a:ext uri="{FF2B5EF4-FFF2-40B4-BE49-F238E27FC236}">
                    <a16:creationId xmlns:a16="http://schemas.microsoft.com/office/drawing/2014/main" id="{48A11FDE-D559-424F-8DEE-5D26CF5C47C5}"/>
                  </a:ext>
                </a:extLst>
              </p:cNvPr>
              <p:cNvSpPr>
                <a:spLocks noChangeArrowheads="1"/>
              </p:cNvSpPr>
              <p:nvPr/>
            </p:nvSpPr>
            <p:spPr bwMode="auto">
              <a:xfrm>
                <a:off x="1346592" y="3168970"/>
                <a:ext cx="822849" cy="20079"/>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8">
                <a:extLst>
                  <a:ext uri="{FF2B5EF4-FFF2-40B4-BE49-F238E27FC236}">
                    <a16:creationId xmlns:a16="http://schemas.microsoft.com/office/drawing/2014/main" id="{CE6A6572-1153-4D06-91D5-47E11149147F}"/>
                  </a:ext>
                </a:extLst>
              </p:cNvPr>
              <p:cNvSpPr>
                <a:spLocks noChangeArrowheads="1"/>
              </p:cNvSpPr>
              <p:nvPr/>
            </p:nvSpPr>
            <p:spPr bwMode="auto">
              <a:xfrm>
                <a:off x="2301752" y="2758588"/>
                <a:ext cx="485533" cy="445146"/>
              </a:xfrm>
              <a:prstGeom prst="rect">
                <a:avLst/>
              </a:prstGeom>
              <a:solidFill>
                <a:srgbClr val="F2F2F2"/>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
                <a:extLst>
                  <a:ext uri="{FF2B5EF4-FFF2-40B4-BE49-F238E27FC236}">
                    <a16:creationId xmlns:a16="http://schemas.microsoft.com/office/drawing/2014/main" id="{2AA08BD5-B71E-4822-A229-62B6EB049669}"/>
                  </a:ext>
                </a:extLst>
              </p:cNvPr>
              <p:cNvSpPr>
                <a:spLocks noChangeArrowheads="1"/>
              </p:cNvSpPr>
              <p:nvPr/>
            </p:nvSpPr>
            <p:spPr bwMode="auto">
              <a:xfrm>
                <a:off x="2301752" y="3236273"/>
                <a:ext cx="485533" cy="596651"/>
              </a:xfrm>
              <a:prstGeom prst="rect">
                <a:avLst/>
              </a:prstGeom>
              <a:solidFill>
                <a:schemeClr val="bg1">
                  <a:lumMod val="85000"/>
                </a:schemeClr>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
                <a:extLst>
                  <a:ext uri="{FF2B5EF4-FFF2-40B4-BE49-F238E27FC236}">
                    <a16:creationId xmlns:a16="http://schemas.microsoft.com/office/drawing/2014/main" id="{000EBD7F-6467-4ACD-AC5B-37ACFBB03456}"/>
                  </a:ext>
                </a:extLst>
              </p:cNvPr>
              <p:cNvSpPr>
                <a:spLocks noChangeArrowheads="1"/>
              </p:cNvSpPr>
              <p:nvPr/>
            </p:nvSpPr>
            <p:spPr bwMode="auto">
              <a:xfrm>
                <a:off x="2872341" y="2365018"/>
                <a:ext cx="485533" cy="864824"/>
              </a:xfrm>
              <a:prstGeom prst="rect">
                <a:avLst/>
              </a:prstGeom>
              <a:solidFill>
                <a:srgbClr val="F2F2F2"/>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8">
                <a:extLst>
                  <a:ext uri="{FF2B5EF4-FFF2-40B4-BE49-F238E27FC236}">
                    <a16:creationId xmlns:a16="http://schemas.microsoft.com/office/drawing/2014/main" id="{F804741D-C798-47A7-8E56-D26987D21378}"/>
                  </a:ext>
                </a:extLst>
              </p:cNvPr>
              <p:cNvSpPr>
                <a:spLocks noChangeArrowheads="1"/>
              </p:cNvSpPr>
              <p:nvPr/>
            </p:nvSpPr>
            <p:spPr bwMode="auto">
              <a:xfrm>
                <a:off x="779730" y="3482507"/>
                <a:ext cx="485533" cy="350416"/>
              </a:xfrm>
              <a:prstGeom prst="rect">
                <a:avLst/>
              </a:prstGeom>
              <a:solidFill>
                <a:srgbClr val="F2F2F2"/>
              </a:solidFill>
              <a:ln>
                <a:noFill/>
              </a:ln>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36" name="Picture 135">
              <a:extLst>
                <a:ext uri="{FF2B5EF4-FFF2-40B4-BE49-F238E27FC236}">
                  <a16:creationId xmlns:a16="http://schemas.microsoft.com/office/drawing/2014/main" id="{30E941F3-4769-4420-8280-457AA33928D5}"/>
                </a:ext>
              </a:extLst>
            </p:cNvPr>
            <p:cNvPicPr>
              <a:picLocks noChangeAspect="1"/>
            </p:cNvPicPr>
            <p:nvPr/>
          </p:nvPicPr>
          <p:blipFill rotWithShape="1">
            <a:blip r:embed="rId4"/>
            <a:srcRect t="2" r="87802" b="66506"/>
            <a:stretch/>
          </p:blipFill>
          <p:spPr>
            <a:xfrm>
              <a:off x="901150" y="1564192"/>
              <a:ext cx="761338" cy="152820"/>
            </a:xfrm>
            <a:prstGeom prst="rect">
              <a:avLst/>
            </a:prstGeom>
          </p:spPr>
        </p:pic>
      </p:grpSp>
      <p:grpSp>
        <p:nvGrpSpPr>
          <p:cNvPr id="46" name="Group 45">
            <a:extLst>
              <a:ext uri="{FF2B5EF4-FFF2-40B4-BE49-F238E27FC236}">
                <a16:creationId xmlns:a16="http://schemas.microsoft.com/office/drawing/2014/main" id="{2B0C27AE-AA7F-4346-BA6B-02D58848C883}"/>
              </a:ext>
            </a:extLst>
          </p:cNvPr>
          <p:cNvGrpSpPr/>
          <p:nvPr/>
        </p:nvGrpSpPr>
        <p:grpSpPr>
          <a:xfrm rot="21375648">
            <a:off x="4194007" y="3490516"/>
            <a:ext cx="4280732" cy="2580563"/>
            <a:chOff x="5673" y="2678209"/>
            <a:chExt cx="4281340" cy="2580929"/>
          </a:xfrm>
          <a:effectLst>
            <a:outerShdw blurRad="63500" sx="102000" sy="102000" algn="ctr" rotWithShape="0">
              <a:prstClr val="black">
                <a:alpha val="25000"/>
              </a:prstClr>
            </a:outerShdw>
          </a:effectLst>
        </p:grpSpPr>
        <p:sp>
          <p:nvSpPr>
            <p:cNvPr id="141" name="Rectangle 140">
              <a:extLst>
                <a:ext uri="{FF2B5EF4-FFF2-40B4-BE49-F238E27FC236}">
                  <a16:creationId xmlns:a16="http://schemas.microsoft.com/office/drawing/2014/main" id="{0F5E8C27-12C8-453F-AE8D-39E01244A9C3}"/>
                </a:ext>
              </a:extLst>
            </p:cNvPr>
            <p:cNvSpPr/>
            <p:nvPr/>
          </p:nvSpPr>
          <p:spPr>
            <a:xfrm rot="21597156">
              <a:off x="5673" y="2678209"/>
              <a:ext cx="4281340" cy="2580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886CC072-394F-46A6-8FBA-5EC2ABFD8E4A}"/>
                </a:ext>
              </a:extLst>
            </p:cNvPr>
            <p:cNvCxnSpPr/>
            <p:nvPr/>
          </p:nvCxnSpPr>
          <p:spPr>
            <a:xfrm rot="21597156">
              <a:off x="170124" y="2923025"/>
              <a:ext cx="3808294"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C3F01AA-8786-40CF-AF3B-3E4A83E43DE4}"/>
                </a:ext>
              </a:extLst>
            </p:cNvPr>
            <p:cNvSpPr/>
            <p:nvPr/>
          </p:nvSpPr>
          <p:spPr>
            <a:xfrm rot="21597156" flipH="1">
              <a:off x="262177" y="3567438"/>
              <a:ext cx="3841137" cy="430948"/>
            </a:xfrm>
            <a:prstGeom prst="rect">
              <a:avLst/>
            </a:prstGeom>
            <a:noFill/>
          </p:spPr>
          <p:txBody>
            <a:bodyPr wrap="square" lIns="0" tIns="0" rIns="0" bIns="0">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1" i="0" u="none" strike="noStrike" kern="0" cap="none" spc="0" normalizeH="0" baseline="0" noProof="0" dirty="0">
                  <a:ln>
                    <a:noFill/>
                  </a:ln>
                  <a:solidFill>
                    <a:srgbClr val="424242"/>
                  </a:solidFill>
                  <a:effectLst/>
                  <a:uLnTx/>
                  <a:uFillTx/>
                  <a:latin typeface="Times New Roman" panose="02020603050405020304" pitchFamily="18" charset="0"/>
                  <a:ea typeface="+mn-ea"/>
                  <a:cs typeface="Times New Roman" panose="02020603050405020304" pitchFamily="18" charset="0"/>
                </a:rPr>
                <a:t>Are You Eating Sustainable Fish? Blockchain May Provide the Answer</a:t>
              </a:r>
            </a:p>
          </p:txBody>
        </p:sp>
        <p:cxnSp>
          <p:nvCxnSpPr>
            <p:cNvPr id="144" name="Straight Connector 143">
              <a:extLst>
                <a:ext uri="{FF2B5EF4-FFF2-40B4-BE49-F238E27FC236}">
                  <a16:creationId xmlns:a16="http://schemas.microsoft.com/office/drawing/2014/main" id="{2BE0390B-3DA1-43AC-902B-9DDECD288E43}"/>
                </a:ext>
              </a:extLst>
            </p:cNvPr>
            <p:cNvCxnSpPr>
              <a:cxnSpLocks/>
            </p:cNvCxnSpPr>
            <p:nvPr/>
          </p:nvCxnSpPr>
          <p:spPr>
            <a:xfrm rot="21172826">
              <a:off x="148483" y="3917395"/>
              <a:ext cx="3774329" cy="47578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B6AA2F93-74D1-4B10-8D5A-872A4FFC5CC0}"/>
                </a:ext>
              </a:extLst>
            </p:cNvPr>
            <p:cNvSpPr/>
            <p:nvPr/>
          </p:nvSpPr>
          <p:spPr>
            <a:xfrm rot="21597156">
              <a:off x="158087" y="4306529"/>
              <a:ext cx="1569869" cy="4165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6" name="Straight Connector 145">
              <a:extLst>
                <a:ext uri="{FF2B5EF4-FFF2-40B4-BE49-F238E27FC236}">
                  <a16:creationId xmlns:a16="http://schemas.microsoft.com/office/drawing/2014/main" id="{089CA336-A7AE-4459-91D1-E77CAB2A2F02}"/>
                </a:ext>
              </a:extLst>
            </p:cNvPr>
            <p:cNvCxnSpPr>
              <a:cxnSpLocks/>
            </p:cNvCxnSpPr>
            <p:nvPr/>
          </p:nvCxnSpPr>
          <p:spPr>
            <a:xfrm rot="21597156">
              <a:off x="1909813" y="4334762"/>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261D929-D92B-4258-A776-CDEE9B23F7F6}"/>
                </a:ext>
              </a:extLst>
            </p:cNvPr>
            <p:cNvCxnSpPr>
              <a:cxnSpLocks/>
            </p:cNvCxnSpPr>
            <p:nvPr/>
          </p:nvCxnSpPr>
          <p:spPr>
            <a:xfrm rot="21597156">
              <a:off x="1909813" y="4475766"/>
              <a:ext cx="80076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18D232F-AE24-427F-8102-0306509D1034}"/>
                </a:ext>
              </a:extLst>
            </p:cNvPr>
            <p:cNvCxnSpPr>
              <a:cxnSpLocks/>
            </p:cNvCxnSpPr>
            <p:nvPr/>
          </p:nvCxnSpPr>
          <p:spPr>
            <a:xfrm rot="21597156">
              <a:off x="1909813" y="4616770"/>
              <a:ext cx="80076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41BCE4A-9CF6-47D7-BF96-31D72A4ABFF5}"/>
                </a:ext>
              </a:extLst>
            </p:cNvPr>
            <p:cNvCxnSpPr>
              <a:cxnSpLocks/>
            </p:cNvCxnSpPr>
            <p:nvPr/>
          </p:nvCxnSpPr>
          <p:spPr>
            <a:xfrm rot="21597156">
              <a:off x="1909813" y="4757774"/>
              <a:ext cx="800769"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47047348-93C7-49FF-ACF9-136989C435F8}"/>
                </a:ext>
              </a:extLst>
            </p:cNvPr>
            <p:cNvSpPr/>
            <p:nvPr/>
          </p:nvSpPr>
          <p:spPr>
            <a:xfrm rot="21597156">
              <a:off x="2828383" y="4431539"/>
              <a:ext cx="1047009" cy="364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98B97DEC-26B5-4B72-8AA8-AC73E18258A6}"/>
                </a:ext>
              </a:extLst>
            </p:cNvPr>
            <p:cNvGrpSpPr/>
            <p:nvPr/>
          </p:nvGrpSpPr>
          <p:grpSpPr>
            <a:xfrm rot="21597156">
              <a:off x="164266" y="4832363"/>
              <a:ext cx="1568415" cy="372045"/>
              <a:chOff x="2309353" y="4122055"/>
              <a:chExt cx="1615431" cy="297110"/>
            </a:xfrm>
          </p:grpSpPr>
          <p:cxnSp>
            <p:nvCxnSpPr>
              <p:cNvPr id="152" name="Straight Connector 151">
                <a:extLst>
                  <a:ext uri="{FF2B5EF4-FFF2-40B4-BE49-F238E27FC236}">
                    <a16:creationId xmlns:a16="http://schemas.microsoft.com/office/drawing/2014/main" id="{3FD1285C-639F-45D8-B97D-8FB22748278D}"/>
                  </a:ext>
                </a:extLst>
              </p:cNvPr>
              <p:cNvCxnSpPr>
                <a:cxnSpLocks/>
              </p:cNvCxnSpPr>
              <p:nvPr/>
            </p:nvCxnSpPr>
            <p:spPr>
              <a:xfrm>
                <a:off x="3156756" y="4125523"/>
                <a:ext cx="765313"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E9CA1B1-196B-456C-86A6-7979502B0F35}"/>
                  </a:ext>
                </a:extLst>
              </p:cNvPr>
              <p:cNvCxnSpPr>
                <a:cxnSpLocks/>
              </p:cNvCxnSpPr>
              <p:nvPr/>
            </p:nvCxnSpPr>
            <p:spPr>
              <a:xfrm>
                <a:off x="2311466" y="4122055"/>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D533973-AAE2-4AD2-9ECE-52DEE7AF8406}"/>
                  </a:ext>
                </a:extLst>
              </p:cNvPr>
              <p:cNvCxnSpPr>
                <a:cxnSpLocks/>
              </p:cNvCxnSpPr>
              <p:nvPr/>
            </p:nvCxnSpPr>
            <p:spPr>
              <a:xfrm>
                <a:off x="3154642" y="4222003"/>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95CBA2F-C6C4-4B86-8D4F-5255750D7FF3}"/>
                  </a:ext>
                </a:extLst>
              </p:cNvPr>
              <p:cNvCxnSpPr>
                <a:cxnSpLocks/>
              </p:cNvCxnSpPr>
              <p:nvPr/>
            </p:nvCxnSpPr>
            <p:spPr>
              <a:xfrm>
                <a:off x="2309353" y="4218538"/>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FE9E44A-25E3-4A0F-8CF9-675462DEA2B4}"/>
                  </a:ext>
                </a:extLst>
              </p:cNvPr>
              <p:cNvCxnSpPr>
                <a:cxnSpLocks/>
              </p:cNvCxnSpPr>
              <p:nvPr/>
            </p:nvCxnSpPr>
            <p:spPr>
              <a:xfrm>
                <a:off x="3159471" y="4322684"/>
                <a:ext cx="765313"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B4A735D-012E-4B28-8C1E-B9E88DAF382B}"/>
                  </a:ext>
                </a:extLst>
              </p:cNvPr>
              <p:cNvCxnSpPr>
                <a:cxnSpLocks/>
              </p:cNvCxnSpPr>
              <p:nvPr/>
            </p:nvCxnSpPr>
            <p:spPr>
              <a:xfrm>
                <a:off x="2314184" y="4319215"/>
                <a:ext cx="765313"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44BB6D8-CEC1-4F66-A592-EB9844543351}"/>
                  </a:ext>
                </a:extLst>
              </p:cNvPr>
              <p:cNvCxnSpPr>
                <a:cxnSpLocks/>
              </p:cNvCxnSpPr>
              <p:nvPr/>
            </p:nvCxnSpPr>
            <p:spPr>
              <a:xfrm>
                <a:off x="3157359" y="4419165"/>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5AEB2D3-1126-41B8-B9C6-A236A4BC5E6F}"/>
                  </a:ext>
                </a:extLst>
              </p:cNvPr>
              <p:cNvCxnSpPr>
                <a:cxnSpLocks/>
              </p:cNvCxnSpPr>
              <p:nvPr/>
            </p:nvCxnSpPr>
            <p:spPr>
              <a:xfrm>
                <a:off x="2312066" y="4415699"/>
                <a:ext cx="76531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74" name="Straight Connector 173">
              <a:extLst>
                <a:ext uri="{FF2B5EF4-FFF2-40B4-BE49-F238E27FC236}">
                  <a16:creationId xmlns:a16="http://schemas.microsoft.com/office/drawing/2014/main" id="{4A4DB019-AD73-466A-B0B8-9CE1919B1995}"/>
                </a:ext>
              </a:extLst>
            </p:cNvPr>
            <p:cNvCxnSpPr>
              <a:cxnSpLocks/>
            </p:cNvCxnSpPr>
            <p:nvPr/>
          </p:nvCxnSpPr>
          <p:spPr>
            <a:xfrm rot="21597156">
              <a:off x="1909813" y="4898778"/>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318BDA4-6FB1-40AC-8055-DAFF138E9D00}"/>
                </a:ext>
              </a:extLst>
            </p:cNvPr>
            <p:cNvCxnSpPr>
              <a:cxnSpLocks/>
            </p:cNvCxnSpPr>
            <p:nvPr/>
          </p:nvCxnSpPr>
          <p:spPr>
            <a:xfrm rot="21597156">
              <a:off x="1909813" y="5039782"/>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95A4117-16B8-4CA8-B849-46BC9D0864CF}"/>
                </a:ext>
              </a:extLst>
            </p:cNvPr>
            <p:cNvCxnSpPr>
              <a:cxnSpLocks/>
            </p:cNvCxnSpPr>
            <p:nvPr/>
          </p:nvCxnSpPr>
          <p:spPr>
            <a:xfrm rot="21597156">
              <a:off x="1909813" y="5180786"/>
              <a:ext cx="196572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8" name="Picture 157">
              <a:extLst>
                <a:ext uri="{FF2B5EF4-FFF2-40B4-BE49-F238E27FC236}">
                  <a16:creationId xmlns:a16="http://schemas.microsoft.com/office/drawing/2014/main" id="{F003E6DD-6E84-4DD8-8D2C-0B5E9BC76629}"/>
                </a:ext>
              </a:extLst>
            </p:cNvPr>
            <p:cNvPicPr>
              <a:picLocks noChangeAspect="1"/>
            </p:cNvPicPr>
            <p:nvPr/>
          </p:nvPicPr>
          <p:blipFill>
            <a:blip r:embed="rId5"/>
            <a:stretch>
              <a:fillRect/>
            </a:stretch>
          </p:blipFill>
          <p:spPr>
            <a:xfrm rot="21589136">
              <a:off x="572735" y="3292456"/>
              <a:ext cx="320022" cy="92506"/>
            </a:xfrm>
            <a:prstGeom prst="rect">
              <a:avLst/>
            </a:prstGeom>
          </p:spPr>
        </p:pic>
      </p:grpSp>
      <p:grpSp>
        <p:nvGrpSpPr>
          <p:cNvPr id="47" name="Group 46">
            <a:extLst>
              <a:ext uri="{FF2B5EF4-FFF2-40B4-BE49-F238E27FC236}">
                <a16:creationId xmlns:a16="http://schemas.microsoft.com/office/drawing/2014/main" id="{ACAE04F3-D53A-4022-A442-CF76DCE52E9F}"/>
              </a:ext>
            </a:extLst>
          </p:cNvPr>
          <p:cNvGrpSpPr/>
          <p:nvPr/>
        </p:nvGrpSpPr>
        <p:grpSpPr>
          <a:xfrm rot="227858">
            <a:off x="477476" y="5042192"/>
            <a:ext cx="4046946" cy="2453770"/>
            <a:chOff x="-69483" y="5157408"/>
            <a:chExt cx="4047520" cy="2454118"/>
          </a:xfrm>
          <a:effectLst>
            <a:outerShdw blurRad="63500" sx="102000" sy="102000" algn="ctr" rotWithShape="0">
              <a:prstClr val="black">
                <a:alpha val="25000"/>
              </a:prstClr>
            </a:outerShdw>
          </a:effectLst>
        </p:grpSpPr>
        <p:grpSp>
          <p:nvGrpSpPr>
            <p:cNvPr id="65" name="Group 64">
              <a:extLst>
                <a:ext uri="{FF2B5EF4-FFF2-40B4-BE49-F238E27FC236}">
                  <a16:creationId xmlns:a16="http://schemas.microsoft.com/office/drawing/2014/main" id="{0193420D-B46F-4B31-B013-D4D3900C7D09}"/>
                </a:ext>
              </a:extLst>
            </p:cNvPr>
            <p:cNvGrpSpPr/>
            <p:nvPr/>
          </p:nvGrpSpPr>
          <p:grpSpPr>
            <a:xfrm>
              <a:off x="-69483" y="5157408"/>
              <a:ext cx="4047520" cy="2454118"/>
              <a:chOff x="5737064" y="4415908"/>
              <a:chExt cx="2956315" cy="1690232"/>
            </a:xfrm>
          </p:grpSpPr>
          <p:sp>
            <p:nvSpPr>
              <p:cNvPr id="66" name="Rectangle 65">
                <a:extLst>
                  <a:ext uri="{FF2B5EF4-FFF2-40B4-BE49-F238E27FC236}">
                    <a16:creationId xmlns:a16="http://schemas.microsoft.com/office/drawing/2014/main" id="{21C44B55-DAB9-4200-ABD1-BA93A31E2E97}"/>
                  </a:ext>
                </a:extLst>
              </p:cNvPr>
              <p:cNvSpPr/>
              <p:nvPr/>
            </p:nvSpPr>
            <p:spPr>
              <a:xfrm>
                <a:off x="5737064" y="4415908"/>
                <a:ext cx="2956315" cy="1690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96AB71CE-74AA-4998-83BD-287A8FE587E9}"/>
                  </a:ext>
                </a:extLst>
              </p:cNvPr>
              <p:cNvCxnSpPr/>
              <p:nvPr/>
            </p:nvCxnSpPr>
            <p:spPr>
              <a:xfrm>
                <a:off x="5923655" y="5298593"/>
                <a:ext cx="255919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491E796-267B-4F3D-8763-00F19095CE87}"/>
                  </a:ext>
                </a:extLst>
              </p:cNvPr>
              <p:cNvSpPr/>
              <p:nvPr/>
            </p:nvSpPr>
            <p:spPr>
              <a:xfrm>
                <a:off x="5923654" y="5372888"/>
                <a:ext cx="1063501" cy="3342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3810BB4A-0384-40B1-8027-0638727D27F4}"/>
                  </a:ext>
                </a:extLst>
              </p:cNvPr>
              <p:cNvCxnSpPr>
                <a:cxnSpLocks/>
              </p:cNvCxnSpPr>
              <p:nvPr/>
            </p:nvCxnSpPr>
            <p:spPr>
              <a:xfrm>
                <a:off x="7161870" y="5399322"/>
                <a:ext cx="132098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8B94DBD-4622-4B45-ADA0-8276D90A4066}"/>
                  </a:ext>
                </a:extLst>
              </p:cNvPr>
              <p:cNvCxnSpPr>
                <a:cxnSpLocks/>
              </p:cNvCxnSpPr>
              <p:nvPr/>
            </p:nvCxnSpPr>
            <p:spPr>
              <a:xfrm>
                <a:off x="7161871" y="5513980"/>
                <a:ext cx="132098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F04ABD-71BA-4728-9FAC-3539E53B58F0}"/>
                  </a:ext>
                </a:extLst>
              </p:cNvPr>
              <p:cNvCxnSpPr>
                <a:cxnSpLocks/>
              </p:cNvCxnSpPr>
              <p:nvPr/>
            </p:nvCxnSpPr>
            <p:spPr>
              <a:xfrm>
                <a:off x="7161871" y="5628637"/>
                <a:ext cx="132098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71095E-154E-4F9D-9F2E-AA31F70A487C}"/>
                  </a:ext>
                </a:extLst>
              </p:cNvPr>
              <p:cNvCxnSpPr>
                <a:cxnSpLocks/>
              </p:cNvCxnSpPr>
              <p:nvPr/>
            </p:nvCxnSpPr>
            <p:spPr>
              <a:xfrm>
                <a:off x="7161870" y="5743294"/>
                <a:ext cx="53812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F5313AC-E401-4395-BB38-DD2732B0421B}"/>
                  </a:ext>
                </a:extLst>
              </p:cNvPr>
              <p:cNvCxnSpPr>
                <a:cxnSpLocks/>
              </p:cNvCxnSpPr>
              <p:nvPr/>
            </p:nvCxnSpPr>
            <p:spPr>
              <a:xfrm>
                <a:off x="7161871" y="5857951"/>
                <a:ext cx="53812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5D2AD69-81C1-4530-9350-80779834A854}"/>
                  </a:ext>
                </a:extLst>
              </p:cNvPr>
              <p:cNvCxnSpPr>
                <a:cxnSpLocks/>
              </p:cNvCxnSpPr>
              <p:nvPr/>
            </p:nvCxnSpPr>
            <p:spPr>
              <a:xfrm>
                <a:off x="7161870" y="5972609"/>
                <a:ext cx="53812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6D1E7CB6-582A-4553-B994-63C232E406D6}"/>
                  </a:ext>
                </a:extLst>
              </p:cNvPr>
              <p:cNvSpPr/>
              <p:nvPr/>
            </p:nvSpPr>
            <p:spPr>
              <a:xfrm>
                <a:off x="7816468" y="5689796"/>
                <a:ext cx="666384" cy="282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352EAF12-7031-4E57-B9DE-32EDC40F79D8}"/>
                  </a:ext>
                </a:extLst>
              </p:cNvPr>
              <p:cNvGrpSpPr/>
              <p:nvPr/>
            </p:nvGrpSpPr>
            <p:grpSpPr>
              <a:xfrm>
                <a:off x="5939975" y="5789456"/>
                <a:ext cx="1065386" cy="198784"/>
                <a:chOff x="2306885" y="2300302"/>
                <a:chExt cx="1632905" cy="198784"/>
              </a:xfrm>
            </p:grpSpPr>
            <p:cxnSp>
              <p:nvCxnSpPr>
                <p:cNvPr id="81" name="Straight Connector 80">
                  <a:extLst>
                    <a:ext uri="{FF2B5EF4-FFF2-40B4-BE49-F238E27FC236}">
                      <a16:creationId xmlns:a16="http://schemas.microsoft.com/office/drawing/2014/main" id="{6181D6D0-D1F2-4899-8A65-5002E7D82E44}"/>
                    </a:ext>
                  </a:extLst>
                </p:cNvPr>
                <p:cNvCxnSpPr>
                  <a:cxnSpLocks/>
                </p:cNvCxnSpPr>
                <p:nvPr/>
              </p:nvCxnSpPr>
              <p:spPr>
                <a:xfrm>
                  <a:off x="3171588" y="2300302"/>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B08BF74-3ABF-40D4-B097-C9B345EA8659}"/>
                    </a:ext>
                  </a:extLst>
                </p:cNvPr>
                <p:cNvCxnSpPr>
                  <a:cxnSpLocks/>
                </p:cNvCxnSpPr>
                <p:nvPr/>
              </p:nvCxnSpPr>
              <p:spPr>
                <a:xfrm>
                  <a:off x="3171592" y="2499086"/>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3A44BF3-FEEC-41BC-8597-451770397F80}"/>
                    </a:ext>
                  </a:extLst>
                </p:cNvPr>
                <p:cNvCxnSpPr>
                  <a:cxnSpLocks/>
                </p:cNvCxnSpPr>
                <p:nvPr/>
              </p:nvCxnSpPr>
              <p:spPr>
                <a:xfrm>
                  <a:off x="2306887" y="2300305"/>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9BB1DEF-DF74-49AC-875F-57AE41DC80F4}"/>
                    </a:ext>
                  </a:extLst>
                </p:cNvPr>
                <p:cNvCxnSpPr>
                  <a:cxnSpLocks/>
                </p:cNvCxnSpPr>
                <p:nvPr/>
              </p:nvCxnSpPr>
              <p:spPr>
                <a:xfrm>
                  <a:off x="2306885" y="2499086"/>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7536B93-9B7C-43A2-820C-70B5A83B34D2}"/>
                    </a:ext>
                  </a:extLst>
                </p:cNvPr>
                <p:cNvCxnSpPr>
                  <a:cxnSpLocks/>
                </p:cNvCxnSpPr>
                <p:nvPr/>
              </p:nvCxnSpPr>
              <p:spPr>
                <a:xfrm>
                  <a:off x="3174478" y="2395080"/>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E8FEC8E-47F7-45F9-961E-84BCE5CA7FE7}"/>
                    </a:ext>
                  </a:extLst>
                </p:cNvPr>
                <p:cNvCxnSpPr>
                  <a:cxnSpLocks/>
                </p:cNvCxnSpPr>
                <p:nvPr/>
              </p:nvCxnSpPr>
              <p:spPr>
                <a:xfrm>
                  <a:off x="2309771" y="2395080"/>
                  <a:ext cx="76531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0A540F40-6161-4F83-8D2F-FFDFEF3FFD3B}"/>
                  </a:ext>
                </a:extLst>
              </p:cNvPr>
              <p:cNvCxnSpPr/>
              <p:nvPr/>
            </p:nvCxnSpPr>
            <p:spPr>
              <a:xfrm>
                <a:off x="5884919" y="4781094"/>
                <a:ext cx="2559198"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9EA5A956-923F-451F-96E5-656D288C1C8A}"/>
                  </a:ext>
                </a:extLst>
              </p:cNvPr>
              <p:cNvSpPr/>
              <p:nvPr/>
            </p:nvSpPr>
            <p:spPr>
              <a:xfrm flipH="1">
                <a:off x="5895521" y="4896140"/>
                <a:ext cx="2332147" cy="296808"/>
              </a:xfrm>
              <a:prstGeom prst="rect">
                <a:avLst/>
              </a:prstGeom>
              <a:noFill/>
              <a:effectLst>
                <a:outerShdw blurRad="63500" sx="102000" sy="102000" algn="ctr" rotWithShape="0">
                  <a:prstClr val="black">
                    <a:alpha val="40000"/>
                  </a:prstClr>
                </a:outerShdw>
              </a:effectLst>
            </p:spPr>
            <p:txBody>
              <a:bodyPr wrap="square" lIns="0" tIns="0" rIns="0" bIns="0">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r>
                  <a:rPr kumimoji="0" lang="en-US" sz="1400" b="1" i="0" u="none" strike="noStrike" kern="0" cap="none" spc="0" normalizeH="0" baseline="0" noProof="0" dirty="0">
                    <a:ln>
                      <a:noFill/>
                    </a:ln>
                    <a:solidFill>
                      <a:srgbClr val="353535"/>
                    </a:solidFill>
                    <a:effectLst/>
                    <a:uLnTx/>
                    <a:uFillTx/>
                    <a:latin typeface="Segoe UI"/>
                    <a:ea typeface="+mn-ea"/>
                    <a:cs typeface="Segoe UI Semibold" panose="020B0702040204020203" pitchFamily="34" charset="0"/>
                  </a:rPr>
                  <a:t>How Blockchain Can Create Owned And Trusted Health Care Records</a:t>
                </a:r>
              </a:p>
            </p:txBody>
          </p:sp>
        </p:grpSp>
        <p:pic>
          <p:nvPicPr>
            <p:cNvPr id="85" name="Picture 2" descr="Image result for forbes">
              <a:extLst>
                <a:ext uri="{FF2B5EF4-FFF2-40B4-BE49-F238E27FC236}">
                  <a16:creationId xmlns:a16="http://schemas.microsoft.com/office/drawing/2014/main" id="{8E44F000-7B36-4B1B-AE88-744A81DAF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546035">
              <a:off x="157929" y="5343428"/>
              <a:ext cx="973470" cy="2623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E4206C69-9548-43A2-993E-8511A5DFCF54}"/>
              </a:ext>
            </a:extLst>
          </p:cNvPr>
          <p:cNvGrpSpPr/>
          <p:nvPr/>
        </p:nvGrpSpPr>
        <p:grpSpPr>
          <a:xfrm rot="21252810">
            <a:off x="4054798" y="5193336"/>
            <a:ext cx="3715626" cy="2259643"/>
            <a:chOff x="4136804" y="1077689"/>
            <a:chExt cx="3716154" cy="2259963"/>
          </a:xfrm>
          <a:effectLst>
            <a:outerShdw blurRad="63500" sx="102000" sy="102000" algn="ctr" rotWithShape="0">
              <a:prstClr val="black">
                <a:alpha val="25000"/>
              </a:prstClr>
            </a:outerShdw>
          </a:effectLst>
        </p:grpSpPr>
        <p:grpSp>
          <p:nvGrpSpPr>
            <p:cNvPr id="32" name="Group 31">
              <a:extLst>
                <a:ext uri="{FF2B5EF4-FFF2-40B4-BE49-F238E27FC236}">
                  <a16:creationId xmlns:a16="http://schemas.microsoft.com/office/drawing/2014/main" id="{648C355E-9ED7-485E-9202-14FD737376F2}"/>
                </a:ext>
              </a:extLst>
            </p:cNvPr>
            <p:cNvGrpSpPr/>
            <p:nvPr/>
          </p:nvGrpSpPr>
          <p:grpSpPr>
            <a:xfrm>
              <a:off x="4136804" y="1077689"/>
              <a:ext cx="3716154" cy="2259963"/>
              <a:chOff x="3962290" y="1425654"/>
              <a:chExt cx="3716153" cy="2259964"/>
            </a:xfrm>
          </p:grpSpPr>
          <p:grpSp>
            <p:nvGrpSpPr>
              <p:cNvPr id="3" name="Group 2">
                <a:extLst>
                  <a:ext uri="{FF2B5EF4-FFF2-40B4-BE49-F238E27FC236}">
                    <a16:creationId xmlns:a16="http://schemas.microsoft.com/office/drawing/2014/main" id="{18D757B8-A6AC-4C98-A1BF-D7669515DA84}"/>
                  </a:ext>
                </a:extLst>
              </p:cNvPr>
              <p:cNvGrpSpPr/>
              <p:nvPr/>
            </p:nvGrpSpPr>
            <p:grpSpPr>
              <a:xfrm>
                <a:off x="3962290" y="1425654"/>
                <a:ext cx="3716153" cy="2259964"/>
                <a:chOff x="4391196" y="3312598"/>
                <a:chExt cx="3424070" cy="2040716"/>
              </a:xfrm>
            </p:grpSpPr>
            <p:sp>
              <p:nvSpPr>
                <p:cNvPr id="4" name="Rectangle 3">
                  <a:extLst>
                    <a:ext uri="{FF2B5EF4-FFF2-40B4-BE49-F238E27FC236}">
                      <a16:creationId xmlns:a16="http://schemas.microsoft.com/office/drawing/2014/main" id="{63E04215-3C22-4839-BC26-D62FF78EC52B}"/>
                    </a:ext>
                  </a:extLst>
                </p:cNvPr>
                <p:cNvSpPr/>
                <p:nvPr/>
              </p:nvSpPr>
              <p:spPr>
                <a:xfrm>
                  <a:off x="4391196" y="3312598"/>
                  <a:ext cx="3424070" cy="2040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2C2C71AF-B80D-4268-BFFF-1D802642A88B}"/>
                    </a:ext>
                  </a:extLst>
                </p:cNvPr>
                <p:cNvCxnSpPr>
                  <a:cxnSpLocks/>
                </p:cNvCxnSpPr>
                <p:nvPr/>
              </p:nvCxnSpPr>
              <p:spPr>
                <a:xfrm rot="294426" flipV="1">
                  <a:off x="4584733" y="4357473"/>
                  <a:ext cx="2942334" cy="25261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C15FAC-24E1-4F7E-91E0-5274F7084474}"/>
                    </a:ext>
                  </a:extLst>
                </p:cNvPr>
                <p:cNvCxnSpPr>
                  <a:cxnSpLocks/>
                </p:cNvCxnSpPr>
                <p:nvPr/>
              </p:nvCxnSpPr>
              <p:spPr>
                <a:xfrm>
                  <a:off x="5941038" y="4664916"/>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7134FF8-6757-4DA2-AFE8-5A480DC81B07}"/>
                    </a:ext>
                  </a:extLst>
                </p:cNvPr>
                <p:cNvSpPr/>
                <p:nvPr/>
              </p:nvSpPr>
              <p:spPr>
                <a:xfrm>
                  <a:off x="4573507" y="4661027"/>
                  <a:ext cx="1156789" cy="5823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FBB7ABA5-2F2E-464D-BF08-8611C2D3D35D}"/>
                    </a:ext>
                  </a:extLst>
                </p:cNvPr>
                <p:cNvCxnSpPr>
                  <a:cxnSpLocks/>
                </p:cNvCxnSpPr>
                <p:nvPr/>
              </p:nvCxnSpPr>
              <p:spPr>
                <a:xfrm>
                  <a:off x="5941037" y="4868000"/>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63DF1B-E761-4E4B-B1B6-3B49D902409B}"/>
                    </a:ext>
                  </a:extLst>
                </p:cNvPr>
                <p:cNvCxnSpPr>
                  <a:cxnSpLocks/>
                </p:cNvCxnSpPr>
                <p:nvPr/>
              </p:nvCxnSpPr>
              <p:spPr>
                <a:xfrm>
                  <a:off x="5941037" y="5071083"/>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B70092-35B2-4CE5-B086-2361F5646AFF}"/>
                    </a:ext>
                  </a:extLst>
                </p:cNvPr>
                <p:cNvCxnSpPr>
                  <a:cxnSpLocks/>
                </p:cNvCxnSpPr>
                <p:nvPr/>
              </p:nvCxnSpPr>
              <p:spPr>
                <a:xfrm rot="294426" flipV="1">
                  <a:off x="4611812" y="3425185"/>
                  <a:ext cx="2886095" cy="247784"/>
                </a:xfrm>
                <a:prstGeom prst="line">
                  <a:avLst/>
                </a:prstGeom>
                <a:ln w="571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D8E9FFE-D063-4F2A-A102-F802DCC67CCE}"/>
                    </a:ext>
                  </a:extLst>
                </p:cNvPr>
                <p:cNvSpPr/>
                <p:nvPr/>
              </p:nvSpPr>
              <p:spPr>
                <a:xfrm flipH="1">
                  <a:off x="4439640" y="3839162"/>
                  <a:ext cx="2691531" cy="217791"/>
                </a:xfrm>
                <a:prstGeom prst="rect">
                  <a:avLst/>
                </a:prstGeom>
                <a:noFill/>
              </p:spPr>
              <p:txBody>
                <a:bodyPr wrap="square" lIns="0" tIns="0" rIns="0" bIns="0">
                  <a:spAutoFit/>
                </a:bodyPr>
                <a:lstStyle/>
                <a:p>
                  <a:pPr marL="0" marR="0" lvl="0" indent="0" algn="l" defTabSz="896042" rtl="0" eaLnBrk="1" fontAlgn="auto" latinLnBrk="0" hangingPunct="1">
                    <a:lnSpc>
                      <a:spcPct val="100000"/>
                    </a:lnSpc>
                    <a:spcBef>
                      <a:spcPts val="0"/>
                    </a:spcBef>
                    <a:spcAft>
                      <a:spcPts val="588"/>
                    </a:spcAft>
                    <a:buClrTx/>
                    <a:buSzTx/>
                    <a:buFontTx/>
                    <a:buNone/>
                    <a:tabLst/>
                    <a:defRPr/>
                  </a:pPr>
                  <a:endParaRPr kumimoji="0" lang="en-US" sz="1567" b="1"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cxnSp>
              <p:nvCxnSpPr>
                <p:cNvPr id="124" name="Straight Connector 123">
                  <a:extLst>
                    <a:ext uri="{FF2B5EF4-FFF2-40B4-BE49-F238E27FC236}">
                      <a16:creationId xmlns:a16="http://schemas.microsoft.com/office/drawing/2014/main" id="{707273A4-4264-4695-8309-65B1131A2F7D}"/>
                    </a:ext>
                  </a:extLst>
                </p:cNvPr>
                <p:cNvCxnSpPr>
                  <a:cxnSpLocks/>
                </p:cNvCxnSpPr>
                <p:nvPr/>
              </p:nvCxnSpPr>
              <p:spPr>
                <a:xfrm>
                  <a:off x="5940906" y="5248190"/>
                  <a:ext cx="159336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5623029-B94D-4E36-B7B8-DC2A0FE5EDF7}"/>
                  </a:ext>
                </a:extLst>
              </p:cNvPr>
              <p:cNvSpPr/>
              <p:nvPr/>
            </p:nvSpPr>
            <p:spPr bwMode="auto">
              <a:xfrm rot="8593">
                <a:off x="4011923" y="1673254"/>
                <a:ext cx="3491959" cy="1037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How Blockchain Technology Could Work in the Insurance Industry</a:t>
                </a:r>
              </a:p>
            </p:txBody>
          </p:sp>
        </p:grpSp>
        <p:pic>
          <p:nvPicPr>
            <p:cNvPr id="128" name="Picture 127">
              <a:extLst>
                <a:ext uri="{FF2B5EF4-FFF2-40B4-BE49-F238E27FC236}">
                  <a16:creationId xmlns:a16="http://schemas.microsoft.com/office/drawing/2014/main" id="{D3F4E7B2-A36C-4E52-9CE9-86DF5D8A0C07}"/>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26" t="68074" r="83874" b="-2171"/>
            <a:stretch/>
          </p:blipFill>
          <p:spPr>
            <a:xfrm>
              <a:off x="4334665" y="2110653"/>
              <a:ext cx="725855" cy="137384"/>
            </a:xfrm>
            <a:prstGeom prst="rect">
              <a:avLst/>
            </a:prstGeom>
          </p:spPr>
        </p:pic>
      </p:grpSp>
      <p:sp>
        <p:nvSpPr>
          <p:cNvPr id="101" name="Title 1">
            <a:extLst>
              <a:ext uri="{FF2B5EF4-FFF2-40B4-BE49-F238E27FC236}">
                <a16:creationId xmlns:a16="http://schemas.microsoft.com/office/drawing/2014/main" id="{05ED6308-A3AD-4913-BF57-FC78E9D29C92}"/>
              </a:ext>
            </a:extLst>
          </p:cNvPr>
          <p:cNvSpPr txBox="1">
            <a:spLocks/>
          </p:cNvSpPr>
          <p:nvPr/>
        </p:nvSpPr>
        <p:spPr>
          <a:xfrm>
            <a:off x="269241" y="289958"/>
            <a:ext cx="11655840"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FFFFFF"/>
                </a:solidFill>
                <a:effectLst/>
                <a:uLnTx/>
                <a:uFillTx/>
                <a:latin typeface="Segoe UI Light"/>
                <a:ea typeface="+mn-ea"/>
              </a:rPr>
              <a:t>Blockchain is not just about currencies</a:t>
            </a:r>
          </a:p>
        </p:txBody>
      </p:sp>
      <p:pic>
        <p:nvPicPr>
          <p:cNvPr id="102" name="Picture 2" descr="Image result for tech bullion logo">
            <a:extLst>
              <a:ext uri="{FF2B5EF4-FFF2-40B4-BE49-F238E27FC236}">
                <a16:creationId xmlns:a16="http://schemas.microsoft.com/office/drawing/2014/main" id="{4EB6C039-41DB-4943-B195-4E4E21214E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11678">
            <a:off x="4187753" y="5368244"/>
            <a:ext cx="606462" cy="175498"/>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2AE95D5A-C9D5-4A25-A487-85F624A1D431}"/>
              </a:ext>
            </a:extLst>
          </p:cNvPr>
          <p:cNvPicPr>
            <a:picLocks noChangeAspect="1"/>
          </p:cNvPicPr>
          <p:nvPr/>
        </p:nvPicPr>
        <p:blipFill>
          <a:blip r:embed="rId10"/>
          <a:stretch>
            <a:fillRect/>
          </a:stretch>
        </p:blipFill>
        <p:spPr>
          <a:xfrm rot="406415">
            <a:off x="4451188" y="2190301"/>
            <a:ext cx="757256" cy="130347"/>
          </a:xfrm>
          <a:prstGeom prst="rect">
            <a:avLst/>
          </a:prstGeom>
        </p:spPr>
      </p:pic>
      <p:pic>
        <p:nvPicPr>
          <p:cNvPr id="5122" name="Picture 2" descr="Image result for fortune logo">
            <a:extLst>
              <a:ext uri="{FF2B5EF4-FFF2-40B4-BE49-F238E27FC236}">
                <a16:creationId xmlns:a16="http://schemas.microsoft.com/office/drawing/2014/main" id="{8D794E0D-92DD-4A6A-9BBD-C0AC38C36B1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4294" b="22415"/>
          <a:stretch/>
        </p:blipFill>
        <p:spPr bwMode="auto">
          <a:xfrm rot="21367084">
            <a:off x="4286531" y="3928958"/>
            <a:ext cx="1507489" cy="46384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ACCAF92-3DEC-4711-AAE4-8450B24FAE4A}"/>
              </a:ext>
            </a:extLst>
          </p:cNvPr>
          <p:cNvSpPr/>
          <p:nvPr/>
        </p:nvSpPr>
        <p:spPr bwMode="auto">
          <a:xfrm rot="21254763">
            <a:off x="4201449" y="6361907"/>
            <a:ext cx="785036" cy="200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689668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Blockchain shows tremendous potential across industries</a:t>
            </a:r>
          </a:p>
        </p:txBody>
      </p:sp>
      <p:grpSp>
        <p:nvGrpSpPr>
          <p:cNvPr id="5" name="Group 4"/>
          <p:cNvGrpSpPr/>
          <p:nvPr/>
        </p:nvGrpSpPr>
        <p:grpSpPr>
          <a:xfrm>
            <a:off x="1884674" y="1956800"/>
            <a:ext cx="8422653" cy="3754877"/>
            <a:chOff x="1636927" y="1956800"/>
            <a:chExt cx="8422653" cy="3754877"/>
          </a:xfrm>
        </p:grpSpPr>
        <p:sp>
          <p:nvSpPr>
            <p:cNvPr id="207" name="Rectangle 206">
              <a:extLst>
                <a:ext uri="{FF2B5EF4-FFF2-40B4-BE49-F238E27FC236}">
                  <a16:creationId xmlns:a16="http://schemas.microsoft.com/office/drawing/2014/main" id="{DC2BC5B5-0188-420D-BE7F-DE36EDA8000F}"/>
                </a:ext>
              </a:extLst>
            </p:cNvPr>
            <p:cNvSpPr/>
            <p:nvPr/>
          </p:nvSpPr>
          <p:spPr bwMode="auto">
            <a:xfrm>
              <a:off x="1636927"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Manufacturing</a:t>
              </a:r>
            </a:p>
          </p:txBody>
        </p:sp>
        <p:sp>
          <p:nvSpPr>
            <p:cNvPr id="274" name="Rectangle 273">
              <a:extLst>
                <a:ext uri="{FF2B5EF4-FFF2-40B4-BE49-F238E27FC236}">
                  <a16:creationId xmlns:a16="http://schemas.microsoft.com/office/drawing/2014/main" id="{3A50CB90-078E-4093-A9F0-6DC33B6FA430}"/>
                </a:ext>
              </a:extLst>
            </p:cNvPr>
            <p:cNvSpPr/>
            <p:nvPr/>
          </p:nvSpPr>
          <p:spPr bwMode="auto">
            <a:xfrm>
              <a:off x="1697963"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Asset tracking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Real time auction for supplier contracts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Supply chain transparency</a:t>
              </a:r>
            </a:p>
          </p:txBody>
        </p:sp>
        <p:sp>
          <p:nvSpPr>
            <p:cNvPr id="206" name="Hexagon 205">
              <a:extLst>
                <a:ext uri="{FF2B5EF4-FFF2-40B4-BE49-F238E27FC236}">
                  <a16:creationId xmlns:a16="http://schemas.microsoft.com/office/drawing/2014/main" id="{45D82D7B-03B8-4EFD-8E75-6D3CAEC99DE5}"/>
                </a:ext>
              </a:extLst>
            </p:cNvPr>
            <p:cNvSpPr/>
            <p:nvPr/>
          </p:nvSpPr>
          <p:spPr bwMode="auto">
            <a:xfrm rot="16200000">
              <a:off x="1897599"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64">
              <a:extLst>
                <a:ext uri="{FF2B5EF4-FFF2-40B4-BE49-F238E27FC236}">
                  <a16:creationId xmlns:a16="http://schemas.microsoft.com/office/drawing/2014/main" id="{B794344D-502C-4935-B217-9022B8E2D715}"/>
                </a:ext>
              </a:extLst>
            </p:cNvPr>
            <p:cNvSpPr>
              <a:spLocks/>
            </p:cNvSpPr>
            <p:nvPr/>
          </p:nvSpPr>
          <p:spPr bwMode="auto">
            <a:xfrm>
              <a:off x="2125471" y="2885355"/>
              <a:ext cx="365708" cy="365708"/>
            </a:xfrm>
            <a:custGeom>
              <a:avLst/>
              <a:gdLst>
                <a:gd name="connsiteX0" fmla="*/ 2300026 w 4633912"/>
                <a:gd name="connsiteY0" fmla="*/ 1314450 h 4625975"/>
                <a:gd name="connsiteX1" fmla="*/ 1265237 w 4633912"/>
                <a:gd name="connsiteY1" fmla="*/ 2346325 h 4625975"/>
                <a:gd name="connsiteX2" fmla="*/ 2300026 w 4633912"/>
                <a:gd name="connsiteY2" fmla="*/ 3378200 h 4625975"/>
                <a:gd name="connsiteX3" fmla="*/ 3330574 w 4633912"/>
                <a:gd name="connsiteY3" fmla="*/ 2350572 h 4625975"/>
                <a:gd name="connsiteX4" fmla="*/ 2300026 w 4633912"/>
                <a:gd name="connsiteY4" fmla="*/ 1314450 h 4625975"/>
                <a:gd name="connsiteX5" fmla="*/ 2300027 w 4633912"/>
                <a:gd name="connsiteY5" fmla="*/ 1144588 h 4625975"/>
                <a:gd name="connsiteX6" fmla="*/ 3500437 w 4633912"/>
                <a:gd name="connsiteY6" fmla="*/ 2350572 h 4625975"/>
                <a:gd name="connsiteX7" fmla="*/ 2300027 w 4633912"/>
                <a:gd name="connsiteY7" fmla="*/ 3548063 h 4625975"/>
                <a:gd name="connsiteX8" fmla="*/ 1095375 w 4633912"/>
                <a:gd name="connsiteY8" fmla="*/ 2346326 h 4625975"/>
                <a:gd name="connsiteX9" fmla="*/ 2300027 w 4633912"/>
                <a:gd name="connsiteY9" fmla="*/ 1144588 h 4625975"/>
                <a:gd name="connsiteX10" fmla="*/ 2321199 w 4633912"/>
                <a:gd name="connsiteY10" fmla="*/ 168275 h 4625975"/>
                <a:gd name="connsiteX11" fmla="*/ 2019927 w 4633912"/>
                <a:gd name="connsiteY11" fmla="*/ 189502 h 4625975"/>
                <a:gd name="connsiteX12" fmla="*/ 2019927 w 4633912"/>
                <a:gd name="connsiteY12" fmla="*/ 588568 h 4625975"/>
                <a:gd name="connsiteX13" fmla="*/ 1960521 w 4633912"/>
                <a:gd name="connsiteY13" fmla="*/ 669230 h 4625975"/>
                <a:gd name="connsiteX14" fmla="*/ 1837466 w 4633912"/>
                <a:gd name="connsiteY14" fmla="*/ 703194 h 4625975"/>
                <a:gd name="connsiteX15" fmla="*/ 1506492 w 4633912"/>
                <a:gd name="connsiteY15" fmla="*/ 834800 h 4625975"/>
                <a:gd name="connsiteX16" fmla="*/ 1400410 w 4633912"/>
                <a:gd name="connsiteY16" fmla="*/ 894236 h 4625975"/>
                <a:gd name="connsiteX17" fmla="*/ 1298571 w 4633912"/>
                <a:gd name="connsiteY17" fmla="*/ 881500 h 4625975"/>
                <a:gd name="connsiteX18" fmla="*/ 1022759 w 4633912"/>
                <a:gd name="connsiteY18" fmla="*/ 601304 h 4625975"/>
                <a:gd name="connsiteX19" fmla="*/ 602675 w 4633912"/>
                <a:gd name="connsiteY19" fmla="*/ 1021597 h 4625975"/>
                <a:gd name="connsiteX20" fmla="*/ 882731 w 4633912"/>
                <a:gd name="connsiteY20" fmla="*/ 1297547 h 4625975"/>
                <a:gd name="connsiteX21" fmla="*/ 895461 w 4633912"/>
                <a:gd name="connsiteY21" fmla="*/ 1399437 h 4625975"/>
                <a:gd name="connsiteX22" fmla="*/ 836055 w 4633912"/>
                <a:gd name="connsiteY22" fmla="*/ 1509817 h 4625975"/>
                <a:gd name="connsiteX23" fmla="*/ 700271 w 4633912"/>
                <a:gd name="connsiteY23" fmla="*/ 1836711 h 4625975"/>
                <a:gd name="connsiteX24" fmla="*/ 670568 w 4633912"/>
                <a:gd name="connsiteY24" fmla="*/ 1959827 h 4625975"/>
                <a:gd name="connsiteX25" fmla="*/ 585702 w 4633912"/>
                <a:gd name="connsiteY25" fmla="*/ 2019263 h 4625975"/>
                <a:gd name="connsiteX26" fmla="*/ 191078 w 4633912"/>
                <a:gd name="connsiteY26" fmla="*/ 2019263 h 4625975"/>
                <a:gd name="connsiteX27" fmla="*/ 169862 w 4633912"/>
                <a:gd name="connsiteY27" fmla="*/ 2316440 h 4625975"/>
                <a:gd name="connsiteX28" fmla="*/ 195322 w 4633912"/>
                <a:gd name="connsiteY28" fmla="*/ 2605126 h 4625975"/>
                <a:gd name="connsiteX29" fmla="*/ 594189 w 4633912"/>
                <a:gd name="connsiteY29" fmla="*/ 2605126 h 4625975"/>
                <a:gd name="connsiteX30" fmla="*/ 679054 w 4633912"/>
                <a:gd name="connsiteY30" fmla="*/ 2668806 h 4625975"/>
                <a:gd name="connsiteX31" fmla="*/ 713000 w 4633912"/>
                <a:gd name="connsiteY31" fmla="*/ 2791923 h 4625975"/>
                <a:gd name="connsiteX32" fmla="*/ 844542 w 4633912"/>
                <a:gd name="connsiteY32" fmla="*/ 3118817 h 4625975"/>
                <a:gd name="connsiteX33" fmla="*/ 903947 w 4633912"/>
                <a:gd name="connsiteY33" fmla="*/ 3229197 h 4625975"/>
                <a:gd name="connsiteX34" fmla="*/ 891218 w 4633912"/>
                <a:gd name="connsiteY34" fmla="*/ 3326841 h 4625975"/>
                <a:gd name="connsiteX35" fmla="*/ 611162 w 4633912"/>
                <a:gd name="connsiteY35" fmla="*/ 3607036 h 4625975"/>
                <a:gd name="connsiteX36" fmla="*/ 1031246 w 4633912"/>
                <a:gd name="connsiteY36" fmla="*/ 4027329 h 4625975"/>
                <a:gd name="connsiteX37" fmla="*/ 1307058 w 4633912"/>
                <a:gd name="connsiteY37" fmla="*/ 3747134 h 4625975"/>
                <a:gd name="connsiteX38" fmla="*/ 1408896 w 4633912"/>
                <a:gd name="connsiteY38" fmla="*/ 3730152 h 4625975"/>
                <a:gd name="connsiteX39" fmla="*/ 1514978 w 4633912"/>
                <a:gd name="connsiteY39" fmla="*/ 3789588 h 4625975"/>
                <a:gd name="connsiteX40" fmla="*/ 1845953 w 4633912"/>
                <a:gd name="connsiteY40" fmla="*/ 3925440 h 4625975"/>
                <a:gd name="connsiteX41" fmla="*/ 1964764 w 4633912"/>
                <a:gd name="connsiteY41" fmla="*/ 3959403 h 4625975"/>
                <a:gd name="connsiteX42" fmla="*/ 2028413 w 4633912"/>
                <a:gd name="connsiteY42" fmla="*/ 4040065 h 4625975"/>
                <a:gd name="connsiteX43" fmla="*/ 2028413 w 4633912"/>
                <a:gd name="connsiteY43" fmla="*/ 4434886 h 4625975"/>
                <a:gd name="connsiteX44" fmla="*/ 2325442 w 4633912"/>
                <a:gd name="connsiteY44" fmla="*/ 4456113 h 4625975"/>
                <a:gd name="connsiteX45" fmla="*/ 2618228 w 4633912"/>
                <a:gd name="connsiteY45" fmla="*/ 4434886 h 4625975"/>
                <a:gd name="connsiteX46" fmla="*/ 2618228 w 4633912"/>
                <a:gd name="connsiteY46" fmla="*/ 4040065 h 4625975"/>
                <a:gd name="connsiteX47" fmla="*/ 2681877 w 4633912"/>
                <a:gd name="connsiteY47" fmla="*/ 3959403 h 4625975"/>
                <a:gd name="connsiteX48" fmla="*/ 2800688 w 4633912"/>
                <a:gd name="connsiteY48" fmla="*/ 3925440 h 4625975"/>
                <a:gd name="connsiteX49" fmla="*/ 3131663 w 4633912"/>
                <a:gd name="connsiteY49" fmla="*/ 3789588 h 4625975"/>
                <a:gd name="connsiteX50" fmla="*/ 3241988 w 4633912"/>
                <a:gd name="connsiteY50" fmla="*/ 3730152 h 4625975"/>
                <a:gd name="connsiteX51" fmla="*/ 3339583 w 4633912"/>
                <a:gd name="connsiteY51" fmla="*/ 3747134 h 4625975"/>
                <a:gd name="connsiteX52" fmla="*/ 3619639 w 4633912"/>
                <a:gd name="connsiteY52" fmla="*/ 4027329 h 4625975"/>
                <a:gd name="connsiteX53" fmla="*/ 4035479 w 4633912"/>
                <a:gd name="connsiteY53" fmla="*/ 3607036 h 4625975"/>
                <a:gd name="connsiteX54" fmla="*/ 3759667 w 4633912"/>
                <a:gd name="connsiteY54" fmla="*/ 3326841 h 4625975"/>
                <a:gd name="connsiteX55" fmla="*/ 3742694 w 4633912"/>
                <a:gd name="connsiteY55" fmla="*/ 3229197 h 4625975"/>
                <a:gd name="connsiteX56" fmla="*/ 3802099 w 4633912"/>
                <a:gd name="connsiteY56" fmla="*/ 3118817 h 4625975"/>
                <a:gd name="connsiteX57" fmla="*/ 3937884 w 4633912"/>
                <a:gd name="connsiteY57" fmla="*/ 2787677 h 4625975"/>
                <a:gd name="connsiteX58" fmla="*/ 3971830 w 4633912"/>
                <a:gd name="connsiteY58" fmla="*/ 2668806 h 4625975"/>
                <a:gd name="connsiteX59" fmla="*/ 4052452 w 4633912"/>
                <a:gd name="connsiteY59" fmla="*/ 2605126 h 4625975"/>
                <a:gd name="connsiteX60" fmla="*/ 4442833 w 4633912"/>
                <a:gd name="connsiteY60" fmla="*/ 2605126 h 4625975"/>
                <a:gd name="connsiteX61" fmla="*/ 4464049 w 4633912"/>
                <a:gd name="connsiteY61" fmla="*/ 2312194 h 4625975"/>
                <a:gd name="connsiteX62" fmla="*/ 4442833 w 4633912"/>
                <a:gd name="connsiteY62" fmla="*/ 2015017 h 4625975"/>
                <a:gd name="connsiteX63" fmla="*/ 4048209 w 4633912"/>
                <a:gd name="connsiteY63" fmla="*/ 2015017 h 4625975"/>
                <a:gd name="connsiteX64" fmla="*/ 3967587 w 4633912"/>
                <a:gd name="connsiteY64" fmla="*/ 1955582 h 4625975"/>
                <a:gd name="connsiteX65" fmla="*/ 3933641 w 4633912"/>
                <a:gd name="connsiteY65" fmla="*/ 1832466 h 4625975"/>
                <a:gd name="connsiteX66" fmla="*/ 3797856 w 4633912"/>
                <a:gd name="connsiteY66" fmla="*/ 1505571 h 4625975"/>
                <a:gd name="connsiteX67" fmla="*/ 3738450 w 4633912"/>
                <a:gd name="connsiteY67" fmla="*/ 1395191 h 4625975"/>
                <a:gd name="connsiteX68" fmla="*/ 3755423 w 4633912"/>
                <a:gd name="connsiteY68" fmla="*/ 1293302 h 4625975"/>
                <a:gd name="connsiteX69" fmla="*/ 4031236 w 4633912"/>
                <a:gd name="connsiteY69" fmla="*/ 1017352 h 4625975"/>
                <a:gd name="connsiteX70" fmla="*/ 3615396 w 4633912"/>
                <a:gd name="connsiteY70" fmla="*/ 597059 h 4625975"/>
                <a:gd name="connsiteX71" fmla="*/ 3335340 w 4633912"/>
                <a:gd name="connsiteY71" fmla="*/ 877254 h 4625975"/>
                <a:gd name="connsiteX72" fmla="*/ 3237745 w 4633912"/>
                <a:gd name="connsiteY72" fmla="*/ 889990 h 4625975"/>
                <a:gd name="connsiteX73" fmla="*/ 3127420 w 4633912"/>
                <a:gd name="connsiteY73" fmla="*/ 834800 h 4625975"/>
                <a:gd name="connsiteX74" fmla="*/ 2796445 w 4633912"/>
                <a:gd name="connsiteY74" fmla="*/ 698948 h 4625975"/>
                <a:gd name="connsiteX75" fmla="*/ 2677633 w 4633912"/>
                <a:gd name="connsiteY75" fmla="*/ 664985 h 4625975"/>
                <a:gd name="connsiteX76" fmla="*/ 2613984 w 4633912"/>
                <a:gd name="connsiteY76" fmla="*/ 584323 h 4625975"/>
                <a:gd name="connsiteX77" fmla="*/ 2613984 w 4633912"/>
                <a:gd name="connsiteY77" fmla="*/ 189502 h 4625975"/>
                <a:gd name="connsiteX78" fmla="*/ 2321199 w 4633912"/>
                <a:gd name="connsiteY78" fmla="*/ 168275 h 4625975"/>
                <a:gd name="connsiteX79" fmla="*/ 2321200 w 4633912"/>
                <a:gd name="connsiteY79" fmla="*/ 0 h 4625975"/>
                <a:gd name="connsiteX80" fmla="*/ 2715846 w 4633912"/>
                <a:gd name="connsiteY80" fmla="*/ 33952 h 4625975"/>
                <a:gd name="connsiteX81" fmla="*/ 2783742 w 4633912"/>
                <a:gd name="connsiteY81" fmla="*/ 114589 h 4625975"/>
                <a:gd name="connsiteX82" fmla="*/ 2783742 w 4633912"/>
                <a:gd name="connsiteY82" fmla="*/ 517770 h 4625975"/>
                <a:gd name="connsiteX83" fmla="*/ 2843151 w 4633912"/>
                <a:gd name="connsiteY83" fmla="*/ 534746 h 4625975"/>
                <a:gd name="connsiteX84" fmla="*/ 2847395 w 4633912"/>
                <a:gd name="connsiteY84" fmla="*/ 534746 h 4625975"/>
                <a:gd name="connsiteX85" fmla="*/ 3208093 w 4633912"/>
                <a:gd name="connsiteY85" fmla="*/ 683286 h 4625975"/>
                <a:gd name="connsiteX86" fmla="*/ 3259015 w 4633912"/>
                <a:gd name="connsiteY86" fmla="*/ 712994 h 4625975"/>
                <a:gd name="connsiteX87" fmla="*/ 3547574 w 4633912"/>
                <a:gd name="connsiteY87" fmla="*/ 428646 h 4625975"/>
                <a:gd name="connsiteX88" fmla="*/ 3653662 w 4633912"/>
                <a:gd name="connsiteY88" fmla="*/ 420158 h 4625975"/>
                <a:gd name="connsiteX89" fmla="*/ 4213805 w 4633912"/>
                <a:gd name="connsiteY89" fmla="*/ 976123 h 4625975"/>
                <a:gd name="connsiteX90" fmla="*/ 4205318 w 4633912"/>
                <a:gd name="connsiteY90" fmla="*/ 1086468 h 4625975"/>
                <a:gd name="connsiteX91" fmla="*/ 3921003 w 4633912"/>
                <a:gd name="connsiteY91" fmla="*/ 1370817 h 4625975"/>
                <a:gd name="connsiteX92" fmla="*/ 3946464 w 4633912"/>
                <a:gd name="connsiteY92" fmla="*/ 1425989 h 4625975"/>
                <a:gd name="connsiteX93" fmla="*/ 4094986 w 4633912"/>
                <a:gd name="connsiteY93" fmla="*/ 1790974 h 4625975"/>
                <a:gd name="connsiteX94" fmla="*/ 4111960 w 4633912"/>
                <a:gd name="connsiteY94" fmla="*/ 1846146 h 4625975"/>
                <a:gd name="connsiteX95" fmla="*/ 4515094 w 4633912"/>
                <a:gd name="connsiteY95" fmla="*/ 1846146 h 4625975"/>
                <a:gd name="connsiteX96" fmla="*/ 4599964 w 4633912"/>
                <a:gd name="connsiteY96" fmla="*/ 1918294 h 4625975"/>
                <a:gd name="connsiteX97" fmla="*/ 4633912 w 4633912"/>
                <a:gd name="connsiteY97" fmla="*/ 2312988 h 4625975"/>
                <a:gd name="connsiteX98" fmla="*/ 4599964 w 4633912"/>
                <a:gd name="connsiteY98" fmla="*/ 2707681 h 4625975"/>
                <a:gd name="connsiteX99" fmla="*/ 4515094 w 4633912"/>
                <a:gd name="connsiteY99" fmla="*/ 2775585 h 4625975"/>
                <a:gd name="connsiteX100" fmla="*/ 4116204 w 4633912"/>
                <a:gd name="connsiteY100" fmla="*/ 2775585 h 4625975"/>
                <a:gd name="connsiteX101" fmla="*/ 4099230 w 4633912"/>
                <a:gd name="connsiteY101" fmla="*/ 2835001 h 4625975"/>
                <a:gd name="connsiteX102" fmla="*/ 4099230 w 4633912"/>
                <a:gd name="connsiteY102" fmla="*/ 2839245 h 4625975"/>
                <a:gd name="connsiteX103" fmla="*/ 3950707 w 4633912"/>
                <a:gd name="connsiteY103" fmla="*/ 3199987 h 4625975"/>
                <a:gd name="connsiteX104" fmla="*/ 3925246 w 4633912"/>
                <a:gd name="connsiteY104" fmla="*/ 3255159 h 4625975"/>
                <a:gd name="connsiteX105" fmla="*/ 4209561 w 4633912"/>
                <a:gd name="connsiteY105" fmla="*/ 3539508 h 4625975"/>
                <a:gd name="connsiteX106" fmla="*/ 4218048 w 4633912"/>
                <a:gd name="connsiteY106" fmla="*/ 3645608 h 4625975"/>
                <a:gd name="connsiteX107" fmla="*/ 3657905 w 4633912"/>
                <a:gd name="connsiteY107" fmla="*/ 4205818 h 4625975"/>
                <a:gd name="connsiteX108" fmla="*/ 3551817 w 4633912"/>
                <a:gd name="connsiteY108" fmla="*/ 4197330 h 4625975"/>
                <a:gd name="connsiteX109" fmla="*/ 3263259 w 4633912"/>
                <a:gd name="connsiteY109" fmla="*/ 3912981 h 4625975"/>
                <a:gd name="connsiteX110" fmla="*/ 3212337 w 4633912"/>
                <a:gd name="connsiteY110" fmla="*/ 3938445 h 4625975"/>
                <a:gd name="connsiteX111" fmla="*/ 2847395 w 4633912"/>
                <a:gd name="connsiteY111" fmla="*/ 4091229 h 4625975"/>
                <a:gd name="connsiteX112" fmla="*/ 2787986 w 4633912"/>
                <a:gd name="connsiteY112" fmla="*/ 4103961 h 4625975"/>
                <a:gd name="connsiteX113" fmla="*/ 2787986 w 4633912"/>
                <a:gd name="connsiteY113" fmla="*/ 4507143 h 4625975"/>
                <a:gd name="connsiteX114" fmla="*/ 2720089 w 4633912"/>
                <a:gd name="connsiteY114" fmla="*/ 4592023 h 4625975"/>
                <a:gd name="connsiteX115" fmla="*/ 2325443 w 4633912"/>
                <a:gd name="connsiteY115" fmla="*/ 4625975 h 4625975"/>
                <a:gd name="connsiteX116" fmla="*/ 1930797 w 4633912"/>
                <a:gd name="connsiteY116" fmla="*/ 4592023 h 4625975"/>
                <a:gd name="connsiteX117" fmla="*/ 1858657 w 4633912"/>
                <a:gd name="connsiteY117" fmla="*/ 4507143 h 4625975"/>
                <a:gd name="connsiteX118" fmla="*/ 1858657 w 4633912"/>
                <a:gd name="connsiteY118" fmla="*/ 4103961 h 4625975"/>
                <a:gd name="connsiteX119" fmla="*/ 1799248 w 4633912"/>
                <a:gd name="connsiteY119" fmla="*/ 4091229 h 4625975"/>
                <a:gd name="connsiteX120" fmla="*/ 1799248 w 4633912"/>
                <a:gd name="connsiteY120" fmla="*/ 4086985 h 4625975"/>
                <a:gd name="connsiteX121" fmla="*/ 1434306 w 4633912"/>
                <a:gd name="connsiteY121" fmla="*/ 3938445 h 4625975"/>
                <a:gd name="connsiteX122" fmla="*/ 1383384 w 4633912"/>
                <a:gd name="connsiteY122" fmla="*/ 3912981 h 4625975"/>
                <a:gd name="connsiteX123" fmla="*/ 1099069 w 4633912"/>
                <a:gd name="connsiteY123" fmla="*/ 4197330 h 4625975"/>
                <a:gd name="connsiteX124" fmla="*/ 988738 w 4633912"/>
                <a:gd name="connsiteY124" fmla="*/ 4205818 h 4625975"/>
                <a:gd name="connsiteX125" fmla="*/ 428595 w 4633912"/>
                <a:gd name="connsiteY125" fmla="*/ 3645608 h 4625975"/>
                <a:gd name="connsiteX126" fmla="*/ 441325 w 4633912"/>
                <a:gd name="connsiteY126" fmla="*/ 3539508 h 4625975"/>
                <a:gd name="connsiteX127" fmla="*/ 725640 w 4633912"/>
                <a:gd name="connsiteY127" fmla="*/ 3255159 h 4625975"/>
                <a:gd name="connsiteX128" fmla="*/ 695936 w 4633912"/>
                <a:gd name="connsiteY128" fmla="*/ 3199987 h 4625975"/>
                <a:gd name="connsiteX129" fmla="*/ 547413 w 4633912"/>
                <a:gd name="connsiteY129" fmla="*/ 2835001 h 4625975"/>
                <a:gd name="connsiteX130" fmla="*/ 530439 w 4633912"/>
                <a:gd name="connsiteY130" fmla="*/ 2775585 h 4625975"/>
                <a:gd name="connsiteX131" fmla="*/ 127305 w 4633912"/>
                <a:gd name="connsiteY131" fmla="*/ 2775585 h 4625975"/>
                <a:gd name="connsiteX132" fmla="*/ 46679 w 4633912"/>
                <a:gd name="connsiteY132" fmla="*/ 2711925 h 4625975"/>
                <a:gd name="connsiteX133" fmla="*/ 0 w 4633912"/>
                <a:gd name="connsiteY133" fmla="*/ 2317232 h 4625975"/>
                <a:gd name="connsiteX134" fmla="*/ 33948 w 4633912"/>
                <a:gd name="connsiteY134" fmla="*/ 1922538 h 4625975"/>
                <a:gd name="connsiteX135" fmla="*/ 118818 w 4633912"/>
                <a:gd name="connsiteY135" fmla="*/ 1850390 h 4625975"/>
                <a:gd name="connsiteX136" fmla="*/ 521952 w 4633912"/>
                <a:gd name="connsiteY136" fmla="*/ 1850390 h 4625975"/>
                <a:gd name="connsiteX137" fmla="*/ 538926 w 4633912"/>
                <a:gd name="connsiteY137" fmla="*/ 1790974 h 4625975"/>
                <a:gd name="connsiteX138" fmla="*/ 687449 w 4633912"/>
                <a:gd name="connsiteY138" fmla="*/ 1430233 h 4625975"/>
                <a:gd name="connsiteX139" fmla="*/ 717153 w 4633912"/>
                <a:gd name="connsiteY139" fmla="*/ 1375061 h 4625975"/>
                <a:gd name="connsiteX140" fmla="*/ 432838 w 4633912"/>
                <a:gd name="connsiteY140" fmla="*/ 1090712 h 4625975"/>
                <a:gd name="connsiteX141" fmla="*/ 420108 w 4633912"/>
                <a:gd name="connsiteY141" fmla="*/ 980367 h 4625975"/>
                <a:gd name="connsiteX142" fmla="*/ 980251 w 4633912"/>
                <a:gd name="connsiteY142" fmla="*/ 424402 h 4625975"/>
                <a:gd name="connsiteX143" fmla="*/ 1090582 w 4633912"/>
                <a:gd name="connsiteY143" fmla="*/ 432890 h 4625975"/>
                <a:gd name="connsiteX144" fmla="*/ 1374897 w 4633912"/>
                <a:gd name="connsiteY144" fmla="*/ 717238 h 4625975"/>
                <a:gd name="connsiteX145" fmla="*/ 1430063 w 4633912"/>
                <a:gd name="connsiteY145" fmla="*/ 687530 h 4625975"/>
                <a:gd name="connsiteX146" fmla="*/ 1790761 w 4633912"/>
                <a:gd name="connsiteY146" fmla="*/ 538990 h 4625975"/>
                <a:gd name="connsiteX147" fmla="*/ 1850170 w 4633912"/>
                <a:gd name="connsiteY147" fmla="*/ 522014 h 4625975"/>
                <a:gd name="connsiteX148" fmla="*/ 1850170 w 4633912"/>
                <a:gd name="connsiteY148" fmla="*/ 118833 h 4625975"/>
                <a:gd name="connsiteX149" fmla="*/ 1918066 w 4633912"/>
                <a:gd name="connsiteY149" fmla="*/ 38196 h 4625975"/>
                <a:gd name="connsiteX150" fmla="*/ 2321200 w 4633912"/>
                <a:gd name="connsiteY150" fmla="*/ 0 h 462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33912" h="4625975">
                  <a:moveTo>
                    <a:pt x="2300026" y="1314450"/>
                  </a:moveTo>
                  <a:cubicBezTo>
                    <a:pt x="1727500" y="1314450"/>
                    <a:pt x="1265237" y="1777308"/>
                    <a:pt x="1265237" y="2346325"/>
                  </a:cubicBezTo>
                  <a:cubicBezTo>
                    <a:pt x="1265237" y="2915343"/>
                    <a:pt x="1727500" y="3378200"/>
                    <a:pt x="2300026" y="3378200"/>
                  </a:cubicBezTo>
                  <a:cubicBezTo>
                    <a:pt x="2868312" y="3378200"/>
                    <a:pt x="3330574" y="2919589"/>
                    <a:pt x="3330574" y="2350572"/>
                  </a:cubicBezTo>
                  <a:cubicBezTo>
                    <a:pt x="3330574" y="1777308"/>
                    <a:pt x="2868312" y="1314450"/>
                    <a:pt x="2300026" y="1314450"/>
                  </a:cubicBezTo>
                  <a:close/>
                  <a:moveTo>
                    <a:pt x="2300027" y="1144588"/>
                  </a:moveTo>
                  <a:cubicBezTo>
                    <a:pt x="2961737" y="1144588"/>
                    <a:pt x="3500437" y="1683884"/>
                    <a:pt x="3500437" y="2350572"/>
                  </a:cubicBezTo>
                  <a:cubicBezTo>
                    <a:pt x="3500437" y="3013014"/>
                    <a:pt x="2961737" y="3548063"/>
                    <a:pt x="2300027" y="3548063"/>
                  </a:cubicBezTo>
                  <a:cubicBezTo>
                    <a:pt x="1634075" y="3548063"/>
                    <a:pt x="1095375" y="3008768"/>
                    <a:pt x="1095375" y="2346326"/>
                  </a:cubicBezTo>
                  <a:cubicBezTo>
                    <a:pt x="1095375" y="1683884"/>
                    <a:pt x="1634075" y="1144588"/>
                    <a:pt x="2300027" y="1144588"/>
                  </a:cubicBezTo>
                  <a:close/>
                  <a:moveTo>
                    <a:pt x="2321199" y="168275"/>
                  </a:moveTo>
                  <a:cubicBezTo>
                    <a:pt x="2223604" y="168275"/>
                    <a:pt x="2121765" y="172521"/>
                    <a:pt x="2019927" y="189502"/>
                  </a:cubicBezTo>
                  <a:cubicBezTo>
                    <a:pt x="2019927" y="588568"/>
                    <a:pt x="2019927" y="588568"/>
                    <a:pt x="2019927" y="588568"/>
                  </a:cubicBezTo>
                  <a:cubicBezTo>
                    <a:pt x="2019927" y="626777"/>
                    <a:pt x="1994467" y="656494"/>
                    <a:pt x="1960521" y="669230"/>
                  </a:cubicBezTo>
                  <a:cubicBezTo>
                    <a:pt x="1837466" y="703194"/>
                    <a:pt x="1837466" y="703194"/>
                    <a:pt x="1837466" y="703194"/>
                  </a:cubicBezTo>
                  <a:cubicBezTo>
                    <a:pt x="1731385" y="732911"/>
                    <a:pt x="1621060" y="775365"/>
                    <a:pt x="1506492" y="834800"/>
                  </a:cubicBezTo>
                  <a:cubicBezTo>
                    <a:pt x="1400410" y="894236"/>
                    <a:pt x="1400410" y="894236"/>
                    <a:pt x="1400410" y="894236"/>
                  </a:cubicBezTo>
                  <a:cubicBezTo>
                    <a:pt x="1366464" y="911217"/>
                    <a:pt x="1328274" y="906972"/>
                    <a:pt x="1298571" y="881500"/>
                  </a:cubicBezTo>
                  <a:cubicBezTo>
                    <a:pt x="1022759" y="601304"/>
                    <a:pt x="1022759" y="601304"/>
                    <a:pt x="1022759" y="601304"/>
                  </a:cubicBezTo>
                  <a:cubicBezTo>
                    <a:pt x="865758" y="720175"/>
                    <a:pt x="721487" y="864518"/>
                    <a:pt x="602675" y="1021597"/>
                  </a:cubicBezTo>
                  <a:cubicBezTo>
                    <a:pt x="882731" y="1297547"/>
                    <a:pt x="882731" y="1297547"/>
                    <a:pt x="882731" y="1297547"/>
                  </a:cubicBezTo>
                  <a:cubicBezTo>
                    <a:pt x="908191" y="1327265"/>
                    <a:pt x="912434" y="1365474"/>
                    <a:pt x="895461" y="1399437"/>
                  </a:cubicBezTo>
                  <a:cubicBezTo>
                    <a:pt x="836055" y="1509817"/>
                    <a:pt x="836055" y="1509817"/>
                    <a:pt x="836055" y="1509817"/>
                  </a:cubicBezTo>
                  <a:cubicBezTo>
                    <a:pt x="785136" y="1603215"/>
                    <a:pt x="742703" y="1713595"/>
                    <a:pt x="700271" y="1836711"/>
                  </a:cubicBezTo>
                  <a:cubicBezTo>
                    <a:pt x="670568" y="1959827"/>
                    <a:pt x="670568" y="1959827"/>
                    <a:pt x="670568" y="1959827"/>
                  </a:cubicBezTo>
                  <a:cubicBezTo>
                    <a:pt x="657838" y="1993790"/>
                    <a:pt x="623892" y="2019263"/>
                    <a:pt x="585702" y="2019263"/>
                  </a:cubicBezTo>
                  <a:cubicBezTo>
                    <a:pt x="191078" y="2019263"/>
                    <a:pt x="191078" y="2019263"/>
                    <a:pt x="191078" y="2019263"/>
                  </a:cubicBezTo>
                  <a:cubicBezTo>
                    <a:pt x="178349" y="2125397"/>
                    <a:pt x="169862" y="2223041"/>
                    <a:pt x="169862" y="2316440"/>
                  </a:cubicBezTo>
                  <a:cubicBezTo>
                    <a:pt x="169862" y="2418329"/>
                    <a:pt x="178349" y="2515973"/>
                    <a:pt x="195322" y="2605126"/>
                  </a:cubicBezTo>
                  <a:cubicBezTo>
                    <a:pt x="594189" y="2605126"/>
                    <a:pt x="594189" y="2605126"/>
                    <a:pt x="594189" y="2605126"/>
                  </a:cubicBezTo>
                  <a:cubicBezTo>
                    <a:pt x="632378" y="2605126"/>
                    <a:pt x="666324" y="2630598"/>
                    <a:pt x="679054" y="2668806"/>
                  </a:cubicBezTo>
                  <a:cubicBezTo>
                    <a:pt x="713000" y="2791923"/>
                    <a:pt x="713000" y="2791923"/>
                    <a:pt x="713000" y="2791923"/>
                  </a:cubicBezTo>
                  <a:cubicBezTo>
                    <a:pt x="738460" y="2898057"/>
                    <a:pt x="785136" y="3008437"/>
                    <a:pt x="844542" y="3118817"/>
                  </a:cubicBezTo>
                  <a:cubicBezTo>
                    <a:pt x="903947" y="3229197"/>
                    <a:pt x="903947" y="3229197"/>
                    <a:pt x="903947" y="3229197"/>
                  </a:cubicBezTo>
                  <a:cubicBezTo>
                    <a:pt x="920921" y="3258915"/>
                    <a:pt x="916677" y="3301369"/>
                    <a:pt x="891218" y="3326841"/>
                  </a:cubicBezTo>
                  <a:cubicBezTo>
                    <a:pt x="611162" y="3607036"/>
                    <a:pt x="611162" y="3607036"/>
                    <a:pt x="611162" y="3607036"/>
                  </a:cubicBezTo>
                  <a:cubicBezTo>
                    <a:pt x="729974" y="3764116"/>
                    <a:pt x="874245" y="3908459"/>
                    <a:pt x="1031246" y="4027329"/>
                  </a:cubicBezTo>
                  <a:cubicBezTo>
                    <a:pt x="1307058" y="3747134"/>
                    <a:pt x="1307058" y="3747134"/>
                    <a:pt x="1307058" y="3747134"/>
                  </a:cubicBezTo>
                  <a:cubicBezTo>
                    <a:pt x="1332518" y="3721662"/>
                    <a:pt x="1374950" y="3713171"/>
                    <a:pt x="1408896" y="3730152"/>
                  </a:cubicBezTo>
                  <a:cubicBezTo>
                    <a:pt x="1514978" y="3789588"/>
                    <a:pt x="1514978" y="3789588"/>
                    <a:pt x="1514978" y="3789588"/>
                  </a:cubicBezTo>
                  <a:cubicBezTo>
                    <a:pt x="1612573" y="3840532"/>
                    <a:pt x="1722898" y="3887232"/>
                    <a:pt x="1845953" y="3925440"/>
                  </a:cubicBezTo>
                  <a:cubicBezTo>
                    <a:pt x="1964764" y="3959403"/>
                    <a:pt x="1964764" y="3959403"/>
                    <a:pt x="1964764" y="3959403"/>
                  </a:cubicBezTo>
                  <a:cubicBezTo>
                    <a:pt x="2002954" y="3967894"/>
                    <a:pt x="2028413" y="4001857"/>
                    <a:pt x="2028413" y="4040065"/>
                  </a:cubicBezTo>
                  <a:lnTo>
                    <a:pt x="2028413" y="4434886"/>
                  </a:lnTo>
                  <a:cubicBezTo>
                    <a:pt x="2130252" y="4451868"/>
                    <a:pt x="2232090" y="4456113"/>
                    <a:pt x="2325442" y="4456113"/>
                  </a:cubicBezTo>
                  <a:cubicBezTo>
                    <a:pt x="2418794" y="4456113"/>
                    <a:pt x="2516389" y="4451868"/>
                    <a:pt x="2618228" y="4434886"/>
                  </a:cubicBezTo>
                  <a:cubicBezTo>
                    <a:pt x="2618228" y="4040065"/>
                    <a:pt x="2618228" y="4040065"/>
                    <a:pt x="2618228" y="4040065"/>
                  </a:cubicBezTo>
                  <a:cubicBezTo>
                    <a:pt x="2618228" y="4001857"/>
                    <a:pt x="2643687" y="3967894"/>
                    <a:pt x="2681877" y="3959403"/>
                  </a:cubicBezTo>
                  <a:cubicBezTo>
                    <a:pt x="2800688" y="3925440"/>
                    <a:pt x="2800688" y="3925440"/>
                    <a:pt x="2800688" y="3925440"/>
                  </a:cubicBezTo>
                  <a:cubicBezTo>
                    <a:pt x="2911013" y="3895722"/>
                    <a:pt x="3021338" y="3849023"/>
                    <a:pt x="3131663" y="3789588"/>
                  </a:cubicBezTo>
                  <a:cubicBezTo>
                    <a:pt x="3241988" y="3730152"/>
                    <a:pt x="3241988" y="3730152"/>
                    <a:pt x="3241988" y="3730152"/>
                  </a:cubicBezTo>
                  <a:cubicBezTo>
                    <a:pt x="3271691" y="3713171"/>
                    <a:pt x="3314124" y="3721662"/>
                    <a:pt x="3339583" y="3747134"/>
                  </a:cubicBezTo>
                  <a:cubicBezTo>
                    <a:pt x="3619639" y="4027329"/>
                    <a:pt x="3619639" y="4027329"/>
                    <a:pt x="3619639" y="4027329"/>
                  </a:cubicBezTo>
                  <a:cubicBezTo>
                    <a:pt x="3776640" y="3908459"/>
                    <a:pt x="3920911" y="3764116"/>
                    <a:pt x="4035479" y="3607036"/>
                  </a:cubicBezTo>
                  <a:cubicBezTo>
                    <a:pt x="3759667" y="3326841"/>
                    <a:pt x="3759667" y="3326841"/>
                    <a:pt x="3759667" y="3326841"/>
                  </a:cubicBezTo>
                  <a:cubicBezTo>
                    <a:pt x="3734207" y="3301369"/>
                    <a:pt x="3725721" y="3258915"/>
                    <a:pt x="3742694" y="3229197"/>
                  </a:cubicBezTo>
                  <a:cubicBezTo>
                    <a:pt x="3802099" y="3118817"/>
                    <a:pt x="3802099" y="3118817"/>
                    <a:pt x="3802099" y="3118817"/>
                  </a:cubicBezTo>
                  <a:cubicBezTo>
                    <a:pt x="3853019" y="3021173"/>
                    <a:pt x="3899695" y="2915039"/>
                    <a:pt x="3937884" y="2787677"/>
                  </a:cubicBezTo>
                  <a:cubicBezTo>
                    <a:pt x="3971830" y="2668806"/>
                    <a:pt x="3971830" y="2668806"/>
                    <a:pt x="3971830" y="2668806"/>
                  </a:cubicBezTo>
                  <a:cubicBezTo>
                    <a:pt x="3980317" y="2630598"/>
                    <a:pt x="4014263" y="2605126"/>
                    <a:pt x="4052452" y="2605126"/>
                  </a:cubicBezTo>
                  <a:cubicBezTo>
                    <a:pt x="4442833" y="2605126"/>
                    <a:pt x="4442833" y="2605126"/>
                    <a:pt x="4442833" y="2605126"/>
                  </a:cubicBezTo>
                  <a:cubicBezTo>
                    <a:pt x="4455563" y="2503236"/>
                    <a:pt x="4464049" y="2405593"/>
                    <a:pt x="4464049" y="2312194"/>
                  </a:cubicBezTo>
                  <a:cubicBezTo>
                    <a:pt x="4464049" y="2218796"/>
                    <a:pt x="4455563" y="2121152"/>
                    <a:pt x="4442833" y="2015017"/>
                  </a:cubicBezTo>
                  <a:cubicBezTo>
                    <a:pt x="4048209" y="2015017"/>
                    <a:pt x="4048209" y="2015017"/>
                    <a:pt x="4048209" y="2015017"/>
                  </a:cubicBezTo>
                  <a:cubicBezTo>
                    <a:pt x="4010019" y="2015017"/>
                    <a:pt x="3976073" y="1989545"/>
                    <a:pt x="3967587" y="1955582"/>
                  </a:cubicBezTo>
                  <a:cubicBezTo>
                    <a:pt x="3933641" y="1832466"/>
                    <a:pt x="3933641" y="1832466"/>
                    <a:pt x="3933641" y="1832466"/>
                  </a:cubicBezTo>
                  <a:cubicBezTo>
                    <a:pt x="3903938" y="1726331"/>
                    <a:pt x="3857262" y="1615951"/>
                    <a:pt x="3797856" y="1505571"/>
                  </a:cubicBezTo>
                  <a:cubicBezTo>
                    <a:pt x="3738450" y="1395191"/>
                    <a:pt x="3738450" y="1395191"/>
                    <a:pt x="3738450" y="1395191"/>
                  </a:cubicBezTo>
                  <a:cubicBezTo>
                    <a:pt x="3721477" y="1361228"/>
                    <a:pt x="3729964" y="1323020"/>
                    <a:pt x="3755423" y="1293302"/>
                  </a:cubicBezTo>
                  <a:cubicBezTo>
                    <a:pt x="4031236" y="1017352"/>
                    <a:pt x="4031236" y="1017352"/>
                    <a:pt x="4031236" y="1017352"/>
                  </a:cubicBezTo>
                  <a:cubicBezTo>
                    <a:pt x="3916668" y="860273"/>
                    <a:pt x="3772396" y="715930"/>
                    <a:pt x="3615396" y="597059"/>
                  </a:cubicBezTo>
                  <a:cubicBezTo>
                    <a:pt x="3335340" y="877254"/>
                    <a:pt x="3335340" y="877254"/>
                    <a:pt x="3335340" y="877254"/>
                  </a:cubicBezTo>
                  <a:cubicBezTo>
                    <a:pt x="3309880" y="902727"/>
                    <a:pt x="3267448" y="906972"/>
                    <a:pt x="3237745" y="889990"/>
                  </a:cubicBezTo>
                  <a:cubicBezTo>
                    <a:pt x="3127420" y="834800"/>
                    <a:pt x="3127420" y="834800"/>
                    <a:pt x="3127420" y="834800"/>
                  </a:cubicBezTo>
                  <a:cubicBezTo>
                    <a:pt x="3029825" y="779610"/>
                    <a:pt x="2923743" y="737157"/>
                    <a:pt x="2796445" y="698948"/>
                  </a:cubicBezTo>
                  <a:cubicBezTo>
                    <a:pt x="2677633" y="664985"/>
                    <a:pt x="2677633" y="664985"/>
                    <a:pt x="2677633" y="664985"/>
                  </a:cubicBezTo>
                  <a:cubicBezTo>
                    <a:pt x="2639444" y="652249"/>
                    <a:pt x="2613984" y="622531"/>
                    <a:pt x="2613984" y="584323"/>
                  </a:cubicBezTo>
                  <a:cubicBezTo>
                    <a:pt x="2613984" y="189502"/>
                    <a:pt x="2613984" y="189502"/>
                    <a:pt x="2613984" y="189502"/>
                  </a:cubicBezTo>
                  <a:cubicBezTo>
                    <a:pt x="2512146" y="172521"/>
                    <a:pt x="2414551" y="168275"/>
                    <a:pt x="2321199" y="168275"/>
                  </a:cubicBezTo>
                  <a:close/>
                  <a:moveTo>
                    <a:pt x="2321200" y="0"/>
                  </a:moveTo>
                  <a:cubicBezTo>
                    <a:pt x="2444261" y="0"/>
                    <a:pt x="2575810" y="8488"/>
                    <a:pt x="2715846" y="33952"/>
                  </a:cubicBezTo>
                  <a:cubicBezTo>
                    <a:pt x="2754038" y="38196"/>
                    <a:pt x="2783742" y="76392"/>
                    <a:pt x="2783742" y="114589"/>
                  </a:cubicBezTo>
                  <a:cubicBezTo>
                    <a:pt x="2783742" y="517770"/>
                    <a:pt x="2783742" y="517770"/>
                    <a:pt x="2783742" y="517770"/>
                  </a:cubicBezTo>
                  <a:cubicBezTo>
                    <a:pt x="2843151" y="534746"/>
                    <a:pt x="2843151" y="534746"/>
                    <a:pt x="2843151" y="534746"/>
                  </a:cubicBezTo>
                  <a:cubicBezTo>
                    <a:pt x="2843151" y="534746"/>
                    <a:pt x="2843151" y="534746"/>
                    <a:pt x="2847395" y="534746"/>
                  </a:cubicBezTo>
                  <a:cubicBezTo>
                    <a:pt x="2983187" y="577186"/>
                    <a:pt x="3102005" y="628114"/>
                    <a:pt x="3208093" y="683286"/>
                  </a:cubicBezTo>
                  <a:cubicBezTo>
                    <a:pt x="3259015" y="712994"/>
                    <a:pt x="3259015" y="712994"/>
                    <a:pt x="3259015" y="712994"/>
                  </a:cubicBezTo>
                  <a:cubicBezTo>
                    <a:pt x="3547574" y="428646"/>
                    <a:pt x="3547574" y="428646"/>
                    <a:pt x="3547574" y="428646"/>
                  </a:cubicBezTo>
                  <a:cubicBezTo>
                    <a:pt x="3573035" y="398937"/>
                    <a:pt x="3619713" y="394693"/>
                    <a:pt x="3653662" y="420158"/>
                  </a:cubicBezTo>
                  <a:cubicBezTo>
                    <a:pt x="3874324" y="572942"/>
                    <a:pt x="4061038" y="759679"/>
                    <a:pt x="4213805" y="976123"/>
                  </a:cubicBezTo>
                  <a:cubicBezTo>
                    <a:pt x="4239266" y="1010075"/>
                    <a:pt x="4235022" y="1056760"/>
                    <a:pt x="4205318" y="1086468"/>
                  </a:cubicBezTo>
                  <a:cubicBezTo>
                    <a:pt x="3921003" y="1370817"/>
                    <a:pt x="3921003" y="1370817"/>
                    <a:pt x="3921003" y="1370817"/>
                  </a:cubicBezTo>
                  <a:cubicBezTo>
                    <a:pt x="3946464" y="1425989"/>
                    <a:pt x="3946464" y="1425989"/>
                    <a:pt x="3946464" y="1425989"/>
                  </a:cubicBezTo>
                  <a:cubicBezTo>
                    <a:pt x="4014360" y="1549065"/>
                    <a:pt x="4065282" y="1667898"/>
                    <a:pt x="4094986" y="1790974"/>
                  </a:cubicBezTo>
                  <a:cubicBezTo>
                    <a:pt x="4111960" y="1846146"/>
                    <a:pt x="4111960" y="1846146"/>
                    <a:pt x="4111960" y="1846146"/>
                  </a:cubicBezTo>
                  <a:cubicBezTo>
                    <a:pt x="4515094" y="1846146"/>
                    <a:pt x="4515094" y="1846146"/>
                    <a:pt x="4515094" y="1846146"/>
                  </a:cubicBezTo>
                  <a:cubicBezTo>
                    <a:pt x="4557529" y="1846146"/>
                    <a:pt x="4591477" y="1875854"/>
                    <a:pt x="4599964" y="1918294"/>
                  </a:cubicBezTo>
                  <a:cubicBezTo>
                    <a:pt x="4621182" y="2054103"/>
                    <a:pt x="4633912" y="2189911"/>
                    <a:pt x="4633912" y="2312988"/>
                  </a:cubicBezTo>
                  <a:cubicBezTo>
                    <a:pt x="4633912" y="2436064"/>
                    <a:pt x="4621182" y="2567628"/>
                    <a:pt x="4599964" y="2707681"/>
                  </a:cubicBezTo>
                  <a:cubicBezTo>
                    <a:pt x="4591477" y="2745877"/>
                    <a:pt x="4557529" y="2775585"/>
                    <a:pt x="4515094" y="2775585"/>
                  </a:cubicBezTo>
                  <a:cubicBezTo>
                    <a:pt x="4116204" y="2775585"/>
                    <a:pt x="4116204" y="2775585"/>
                    <a:pt x="4116204" y="2775585"/>
                  </a:cubicBezTo>
                  <a:cubicBezTo>
                    <a:pt x="4099230" y="2835001"/>
                    <a:pt x="4099230" y="2835001"/>
                    <a:pt x="4099230" y="2835001"/>
                  </a:cubicBezTo>
                  <a:cubicBezTo>
                    <a:pt x="4099230" y="2835001"/>
                    <a:pt x="4099230" y="2839245"/>
                    <a:pt x="4099230" y="2839245"/>
                  </a:cubicBezTo>
                  <a:cubicBezTo>
                    <a:pt x="4056795" y="2975054"/>
                    <a:pt x="4010116" y="3093886"/>
                    <a:pt x="3950707" y="3199987"/>
                  </a:cubicBezTo>
                  <a:cubicBezTo>
                    <a:pt x="3925246" y="3255159"/>
                    <a:pt x="3925246" y="3255159"/>
                    <a:pt x="3925246" y="3255159"/>
                  </a:cubicBezTo>
                  <a:cubicBezTo>
                    <a:pt x="4209561" y="3539508"/>
                    <a:pt x="4209561" y="3539508"/>
                    <a:pt x="4209561" y="3539508"/>
                  </a:cubicBezTo>
                  <a:cubicBezTo>
                    <a:pt x="4239266" y="3569216"/>
                    <a:pt x="4243509" y="3611656"/>
                    <a:pt x="4218048" y="3645608"/>
                  </a:cubicBezTo>
                  <a:cubicBezTo>
                    <a:pt x="4065282" y="3866297"/>
                    <a:pt x="3878567" y="4053033"/>
                    <a:pt x="3657905" y="4205818"/>
                  </a:cubicBezTo>
                  <a:cubicBezTo>
                    <a:pt x="3623957" y="4231282"/>
                    <a:pt x="3577278" y="4227038"/>
                    <a:pt x="3551817" y="4197330"/>
                  </a:cubicBezTo>
                  <a:cubicBezTo>
                    <a:pt x="3263259" y="3912981"/>
                    <a:pt x="3263259" y="3912981"/>
                    <a:pt x="3263259" y="3912981"/>
                  </a:cubicBezTo>
                  <a:cubicBezTo>
                    <a:pt x="3212337" y="3938445"/>
                    <a:pt x="3212337" y="3938445"/>
                    <a:pt x="3212337" y="3938445"/>
                  </a:cubicBezTo>
                  <a:cubicBezTo>
                    <a:pt x="3089275" y="4006349"/>
                    <a:pt x="2966213" y="4057277"/>
                    <a:pt x="2847395" y="4091229"/>
                  </a:cubicBezTo>
                  <a:cubicBezTo>
                    <a:pt x="2787986" y="4103961"/>
                    <a:pt x="2787986" y="4103961"/>
                    <a:pt x="2787986" y="4103961"/>
                  </a:cubicBezTo>
                  <a:cubicBezTo>
                    <a:pt x="2787986" y="4507143"/>
                    <a:pt x="2787986" y="4507143"/>
                    <a:pt x="2787986" y="4507143"/>
                  </a:cubicBezTo>
                  <a:cubicBezTo>
                    <a:pt x="2787986" y="4549583"/>
                    <a:pt x="2758281" y="4587779"/>
                    <a:pt x="2720089" y="4592023"/>
                  </a:cubicBezTo>
                  <a:cubicBezTo>
                    <a:pt x="2580054" y="4617487"/>
                    <a:pt x="2448505" y="4625975"/>
                    <a:pt x="2325443" y="4625975"/>
                  </a:cubicBezTo>
                  <a:cubicBezTo>
                    <a:pt x="2202381" y="4625975"/>
                    <a:pt x="2066589" y="4617487"/>
                    <a:pt x="1930797" y="4592023"/>
                  </a:cubicBezTo>
                  <a:cubicBezTo>
                    <a:pt x="1888362" y="4587779"/>
                    <a:pt x="1858657" y="4549583"/>
                    <a:pt x="1858657" y="4507143"/>
                  </a:cubicBezTo>
                  <a:cubicBezTo>
                    <a:pt x="1858657" y="4103961"/>
                    <a:pt x="1858657" y="4103961"/>
                    <a:pt x="1858657" y="4103961"/>
                  </a:cubicBezTo>
                  <a:cubicBezTo>
                    <a:pt x="1799248" y="4091229"/>
                    <a:pt x="1799248" y="4091229"/>
                    <a:pt x="1799248" y="4091229"/>
                  </a:cubicBezTo>
                  <a:cubicBezTo>
                    <a:pt x="1799248" y="4091229"/>
                    <a:pt x="1799248" y="4086985"/>
                    <a:pt x="1799248" y="4086985"/>
                  </a:cubicBezTo>
                  <a:cubicBezTo>
                    <a:pt x="1659212" y="4044545"/>
                    <a:pt x="1544638" y="3997861"/>
                    <a:pt x="1434306" y="3938445"/>
                  </a:cubicBezTo>
                  <a:cubicBezTo>
                    <a:pt x="1383384" y="3912981"/>
                    <a:pt x="1383384" y="3912981"/>
                    <a:pt x="1383384" y="3912981"/>
                  </a:cubicBezTo>
                  <a:cubicBezTo>
                    <a:pt x="1099069" y="4197330"/>
                    <a:pt x="1099069" y="4197330"/>
                    <a:pt x="1099069" y="4197330"/>
                  </a:cubicBezTo>
                  <a:cubicBezTo>
                    <a:pt x="1069364" y="4227038"/>
                    <a:pt x="1022686" y="4231282"/>
                    <a:pt x="988738" y="4205818"/>
                  </a:cubicBezTo>
                  <a:cubicBezTo>
                    <a:pt x="772319" y="4053033"/>
                    <a:pt x="581361" y="3866297"/>
                    <a:pt x="428595" y="3645608"/>
                  </a:cubicBezTo>
                  <a:cubicBezTo>
                    <a:pt x="407377" y="3611656"/>
                    <a:pt x="411621" y="3569216"/>
                    <a:pt x="441325" y="3539508"/>
                  </a:cubicBezTo>
                  <a:cubicBezTo>
                    <a:pt x="725640" y="3255159"/>
                    <a:pt x="725640" y="3255159"/>
                    <a:pt x="725640" y="3255159"/>
                  </a:cubicBezTo>
                  <a:cubicBezTo>
                    <a:pt x="695936" y="3199987"/>
                    <a:pt x="695936" y="3199987"/>
                    <a:pt x="695936" y="3199987"/>
                  </a:cubicBezTo>
                  <a:cubicBezTo>
                    <a:pt x="632283" y="3076910"/>
                    <a:pt x="581361" y="2953834"/>
                    <a:pt x="547413" y="2835001"/>
                  </a:cubicBezTo>
                  <a:cubicBezTo>
                    <a:pt x="530439" y="2775585"/>
                    <a:pt x="530439" y="2775585"/>
                    <a:pt x="530439" y="2775585"/>
                  </a:cubicBezTo>
                  <a:cubicBezTo>
                    <a:pt x="127305" y="2775585"/>
                    <a:pt x="127305" y="2775585"/>
                    <a:pt x="127305" y="2775585"/>
                  </a:cubicBezTo>
                  <a:cubicBezTo>
                    <a:pt x="89114" y="2775585"/>
                    <a:pt x="55166" y="2750121"/>
                    <a:pt x="46679" y="2711925"/>
                  </a:cubicBezTo>
                  <a:cubicBezTo>
                    <a:pt x="16974" y="2593093"/>
                    <a:pt x="0" y="2457284"/>
                    <a:pt x="0" y="2317232"/>
                  </a:cubicBezTo>
                  <a:cubicBezTo>
                    <a:pt x="0" y="2194155"/>
                    <a:pt x="12731" y="2058347"/>
                    <a:pt x="33948" y="1922538"/>
                  </a:cubicBezTo>
                  <a:cubicBezTo>
                    <a:pt x="42435" y="1880098"/>
                    <a:pt x="76383" y="1850390"/>
                    <a:pt x="118818" y="1850390"/>
                  </a:cubicBezTo>
                  <a:cubicBezTo>
                    <a:pt x="521952" y="1850390"/>
                    <a:pt x="521952" y="1850390"/>
                    <a:pt x="521952" y="1850390"/>
                  </a:cubicBezTo>
                  <a:cubicBezTo>
                    <a:pt x="538926" y="1790974"/>
                    <a:pt x="538926" y="1790974"/>
                    <a:pt x="538926" y="1790974"/>
                  </a:cubicBezTo>
                  <a:cubicBezTo>
                    <a:pt x="581361" y="1655166"/>
                    <a:pt x="632283" y="1536333"/>
                    <a:pt x="687449" y="1430233"/>
                  </a:cubicBezTo>
                  <a:cubicBezTo>
                    <a:pt x="717153" y="1375061"/>
                    <a:pt x="717153" y="1375061"/>
                    <a:pt x="717153" y="1375061"/>
                  </a:cubicBezTo>
                  <a:cubicBezTo>
                    <a:pt x="432838" y="1090712"/>
                    <a:pt x="432838" y="1090712"/>
                    <a:pt x="432838" y="1090712"/>
                  </a:cubicBezTo>
                  <a:cubicBezTo>
                    <a:pt x="403134" y="1061004"/>
                    <a:pt x="398890" y="1014319"/>
                    <a:pt x="420108" y="980367"/>
                  </a:cubicBezTo>
                  <a:cubicBezTo>
                    <a:pt x="572874" y="763923"/>
                    <a:pt x="763832" y="577186"/>
                    <a:pt x="980251" y="424402"/>
                  </a:cubicBezTo>
                  <a:cubicBezTo>
                    <a:pt x="1014199" y="398937"/>
                    <a:pt x="1060877" y="403181"/>
                    <a:pt x="1090582" y="432890"/>
                  </a:cubicBezTo>
                  <a:cubicBezTo>
                    <a:pt x="1374897" y="717238"/>
                    <a:pt x="1374897" y="717238"/>
                    <a:pt x="1374897" y="717238"/>
                  </a:cubicBezTo>
                  <a:cubicBezTo>
                    <a:pt x="1430063" y="687530"/>
                    <a:pt x="1430063" y="687530"/>
                    <a:pt x="1430063" y="687530"/>
                  </a:cubicBezTo>
                  <a:cubicBezTo>
                    <a:pt x="1548881" y="623870"/>
                    <a:pt x="1671943" y="572942"/>
                    <a:pt x="1790761" y="538990"/>
                  </a:cubicBezTo>
                  <a:cubicBezTo>
                    <a:pt x="1850170" y="522014"/>
                    <a:pt x="1850170" y="522014"/>
                    <a:pt x="1850170" y="522014"/>
                  </a:cubicBezTo>
                  <a:cubicBezTo>
                    <a:pt x="1850170" y="118833"/>
                    <a:pt x="1850170" y="118833"/>
                    <a:pt x="1850170" y="118833"/>
                  </a:cubicBezTo>
                  <a:cubicBezTo>
                    <a:pt x="1850170" y="80636"/>
                    <a:pt x="1879875" y="46684"/>
                    <a:pt x="1918066" y="38196"/>
                  </a:cubicBezTo>
                  <a:cubicBezTo>
                    <a:pt x="2053859" y="12732"/>
                    <a:pt x="2189651" y="0"/>
                    <a:pt x="2321200" y="0"/>
                  </a:cubicBezTo>
                  <a:close/>
                </a:path>
              </a:pathLst>
            </a:custGeom>
            <a:solidFill>
              <a:schemeClr val="bg1"/>
            </a:solidFill>
            <a:ln>
              <a:solidFill>
                <a:schemeClr val="bg1"/>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03" name="Rectangle 202">
              <a:extLst>
                <a:ext uri="{FF2B5EF4-FFF2-40B4-BE49-F238E27FC236}">
                  <a16:creationId xmlns:a16="http://schemas.microsoft.com/office/drawing/2014/main" id="{9B620CC6-9492-41FC-A4B9-8E1A700568AC}"/>
                </a:ext>
              </a:extLst>
            </p:cNvPr>
            <p:cNvSpPr/>
            <p:nvPr/>
          </p:nvSpPr>
          <p:spPr bwMode="auto">
            <a:xfrm>
              <a:off x="3150556"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Retail</a:t>
              </a:r>
            </a:p>
          </p:txBody>
        </p:sp>
        <p:sp>
          <p:nvSpPr>
            <p:cNvPr id="272" name="Rectangle 271">
              <a:extLst>
                <a:ext uri="{FF2B5EF4-FFF2-40B4-BE49-F238E27FC236}">
                  <a16:creationId xmlns:a16="http://schemas.microsoft.com/office/drawing/2014/main" id="{370EE6B1-23D8-44D3-860C-9A9C6B241C57}"/>
                </a:ext>
              </a:extLst>
            </p:cNvPr>
            <p:cNvSpPr/>
            <p:nvPr/>
          </p:nvSpPr>
          <p:spPr bwMode="auto">
            <a:xfrm>
              <a:off x="3150556"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Loyalty tracking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Product provenance</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Logistics management</a:t>
              </a:r>
            </a:p>
          </p:txBody>
        </p:sp>
        <p:sp>
          <p:nvSpPr>
            <p:cNvPr id="202" name="Hexagon 201">
              <a:extLst>
                <a:ext uri="{FF2B5EF4-FFF2-40B4-BE49-F238E27FC236}">
                  <a16:creationId xmlns:a16="http://schemas.microsoft.com/office/drawing/2014/main" id="{D6BBDF59-9A7A-49AE-9B1C-ADDD4607E466}"/>
                </a:ext>
              </a:extLst>
            </p:cNvPr>
            <p:cNvSpPr/>
            <p:nvPr/>
          </p:nvSpPr>
          <p:spPr bwMode="auto">
            <a:xfrm rot="16200000">
              <a:off x="335019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D1ADFD6D-D491-4D2E-AC52-388B690FC240}"/>
                </a:ext>
              </a:extLst>
            </p:cNvPr>
            <p:cNvGrpSpPr/>
            <p:nvPr/>
          </p:nvGrpSpPr>
          <p:grpSpPr>
            <a:xfrm>
              <a:off x="3535605" y="2941414"/>
              <a:ext cx="412034" cy="296597"/>
              <a:chOff x="2304518" y="3215806"/>
              <a:chExt cx="457834" cy="329566"/>
            </a:xfrm>
          </p:grpSpPr>
          <p:sp>
            <p:nvSpPr>
              <p:cNvPr id="214" name="Freeform 9">
                <a:extLst>
                  <a:ext uri="{FF2B5EF4-FFF2-40B4-BE49-F238E27FC236}">
                    <a16:creationId xmlns:a16="http://schemas.microsoft.com/office/drawing/2014/main" id="{92493D0F-7E85-4795-A24C-8D5AE16220F2}"/>
                  </a:ext>
                </a:extLst>
              </p:cNvPr>
              <p:cNvSpPr>
                <a:spLocks/>
              </p:cNvSpPr>
              <p:nvPr/>
            </p:nvSpPr>
            <p:spPr bwMode="auto">
              <a:xfrm>
                <a:off x="2304518" y="3215806"/>
                <a:ext cx="384682" cy="225184"/>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0">
                <a:extLst>
                  <a:ext uri="{FF2B5EF4-FFF2-40B4-BE49-F238E27FC236}">
                    <a16:creationId xmlns:a16="http://schemas.microsoft.com/office/drawing/2014/main" id="{5E7EB824-E633-4B3C-B26A-B66CCEF21778}"/>
                  </a:ext>
                </a:extLst>
              </p:cNvPr>
              <p:cNvSpPr>
                <a:spLocks/>
              </p:cNvSpPr>
              <p:nvPr/>
            </p:nvSpPr>
            <p:spPr bwMode="auto">
              <a:xfrm>
                <a:off x="2435136" y="3249967"/>
                <a:ext cx="327216" cy="141912"/>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Oval 11">
                <a:extLst>
                  <a:ext uri="{FF2B5EF4-FFF2-40B4-BE49-F238E27FC236}">
                    <a16:creationId xmlns:a16="http://schemas.microsoft.com/office/drawing/2014/main" id="{0FBA45C3-C457-462A-8DB4-3EA71702AA11}"/>
                  </a:ext>
                </a:extLst>
              </p:cNvPr>
              <p:cNvSpPr>
                <a:spLocks noChangeArrowheads="1"/>
              </p:cNvSpPr>
              <p:nvPr/>
            </p:nvSpPr>
            <p:spPr bwMode="auto">
              <a:xfrm>
                <a:off x="2471057" y="3485557"/>
                <a:ext cx="60986"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Oval 12">
                <a:extLst>
                  <a:ext uri="{FF2B5EF4-FFF2-40B4-BE49-F238E27FC236}">
                    <a16:creationId xmlns:a16="http://schemas.microsoft.com/office/drawing/2014/main" id="{C38A3F7A-EC69-4B46-B6A3-6922D4D1F90D}"/>
                  </a:ext>
                </a:extLst>
              </p:cNvPr>
              <p:cNvSpPr>
                <a:spLocks noChangeArrowheads="1"/>
              </p:cNvSpPr>
              <p:nvPr/>
            </p:nvSpPr>
            <p:spPr bwMode="auto">
              <a:xfrm>
                <a:off x="2620005" y="3485557"/>
                <a:ext cx="62159" cy="59815"/>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6" name="Rectangle 195">
              <a:extLst>
                <a:ext uri="{FF2B5EF4-FFF2-40B4-BE49-F238E27FC236}">
                  <a16:creationId xmlns:a16="http://schemas.microsoft.com/office/drawing/2014/main" id="{EFA77684-9BFD-413B-B28D-38CF6C206328}"/>
                </a:ext>
              </a:extLst>
            </p:cNvPr>
            <p:cNvSpPr/>
            <p:nvPr/>
          </p:nvSpPr>
          <p:spPr bwMode="auto">
            <a:xfrm>
              <a:off x="4542112"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Insurance</a:t>
              </a:r>
            </a:p>
          </p:txBody>
        </p:sp>
        <p:sp>
          <p:nvSpPr>
            <p:cNvPr id="270" name="Rectangle 269">
              <a:extLst>
                <a:ext uri="{FF2B5EF4-FFF2-40B4-BE49-F238E27FC236}">
                  <a16:creationId xmlns:a16="http://schemas.microsoft.com/office/drawing/2014/main" id="{E5F4A69B-66D1-41CC-BFC2-511AE7799DEE}"/>
                </a:ext>
              </a:extLst>
            </p:cNvPr>
            <p:cNvSpPr/>
            <p:nvPr/>
          </p:nvSpPr>
          <p:spPr bwMode="auto">
            <a:xfrm>
              <a:off x="4542112"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Claims Management</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MBS/Property Payments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Fraud detection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Automated underwriting</a:t>
              </a:r>
            </a:p>
          </p:txBody>
        </p:sp>
        <p:sp>
          <p:nvSpPr>
            <p:cNvPr id="195" name="Hexagon 194">
              <a:extLst>
                <a:ext uri="{FF2B5EF4-FFF2-40B4-BE49-F238E27FC236}">
                  <a16:creationId xmlns:a16="http://schemas.microsoft.com/office/drawing/2014/main" id="{CD6253A1-EF28-4963-B365-16CC309146BD}"/>
                </a:ext>
              </a:extLst>
            </p:cNvPr>
            <p:cNvSpPr/>
            <p:nvPr/>
          </p:nvSpPr>
          <p:spPr bwMode="auto">
            <a:xfrm rot="16200000">
              <a:off x="4741748"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FDC61E66-2D38-46B1-9746-86F2B8B4268D}"/>
                </a:ext>
              </a:extLst>
            </p:cNvPr>
            <p:cNvGrpSpPr/>
            <p:nvPr/>
          </p:nvGrpSpPr>
          <p:grpSpPr>
            <a:xfrm>
              <a:off x="4934128" y="2938398"/>
              <a:ext cx="447606" cy="306082"/>
              <a:chOff x="3721997" y="3229253"/>
              <a:chExt cx="447669" cy="306126"/>
            </a:xfrm>
          </p:grpSpPr>
          <p:sp>
            <p:nvSpPr>
              <p:cNvPr id="220" name="Freeform 5">
                <a:extLst>
                  <a:ext uri="{FF2B5EF4-FFF2-40B4-BE49-F238E27FC236}">
                    <a16:creationId xmlns:a16="http://schemas.microsoft.com/office/drawing/2014/main" id="{C2EE2A9E-FBF3-48C3-9926-C0FCE36DF5BC}"/>
                  </a:ext>
                </a:extLst>
              </p:cNvPr>
              <p:cNvSpPr>
                <a:spLocks/>
              </p:cNvSpPr>
              <p:nvPr/>
            </p:nvSpPr>
            <p:spPr bwMode="auto">
              <a:xfrm>
                <a:off x="3721997" y="3229253"/>
                <a:ext cx="300640" cy="175556"/>
              </a:xfrm>
              <a:custGeom>
                <a:avLst/>
                <a:gdLst>
                  <a:gd name="T0" fmla="*/ 25 w 114"/>
                  <a:gd name="T1" fmla="*/ 66 h 66"/>
                  <a:gd name="T2" fmla="*/ 0 w 114"/>
                  <a:gd name="T3" fmla="*/ 59 h 66"/>
                  <a:gd name="T4" fmla="*/ 18 w 114"/>
                  <a:gd name="T5" fmla="*/ 0 h 66"/>
                  <a:gd name="T6" fmla="*/ 46 w 114"/>
                  <a:gd name="T7" fmla="*/ 9 h 66"/>
                  <a:gd name="T8" fmla="*/ 66 w 114"/>
                  <a:gd name="T9" fmla="*/ 6 h 66"/>
                  <a:gd name="T10" fmla="*/ 114 w 114"/>
                  <a:gd name="T11" fmla="*/ 21 h 66"/>
                  <a:gd name="T12" fmla="*/ 111 w 114"/>
                  <a:gd name="T13" fmla="*/ 30 h 66"/>
                  <a:gd name="T14" fmla="*/ 102 w 114"/>
                  <a:gd name="T15" fmla="*/ 35 h 66"/>
                  <a:gd name="T16" fmla="*/ 82 w 114"/>
                  <a:gd name="T17" fmla="*/ 28 h 66"/>
                  <a:gd name="T18" fmla="*/ 81 w 114"/>
                  <a:gd name="T19" fmla="*/ 30 h 66"/>
                  <a:gd name="T20" fmla="*/ 51 w 114"/>
                  <a:gd name="T21" fmla="*/ 46 h 66"/>
                  <a:gd name="T22" fmla="*/ 51 w 114"/>
                  <a:gd name="T2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66">
                    <a:moveTo>
                      <a:pt x="25" y="66"/>
                    </a:moveTo>
                    <a:cubicBezTo>
                      <a:pt x="0" y="59"/>
                      <a:pt x="0" y="59"/>
                      <a:pt x="0" y="59"/>
                    </a:cubicBezTo>
                    <a:cubicBezTo>
                      <a:pt x="18" y="0"/>
                      <a:pt x="18" y="0"/>
                      <a:pt x="18" y="0"/>
                    </a:cubicBezTo>
                    <a:cubicBezTo>
                      <a:pt x="46" y="9"/>
                      <a:pt x="46" y="9"/>
                      <a:pt x="46" y="9"/>
                    </a:cubicBezTo>
                    <a:cubicBezTo>
                      <a:pt x="46" y="9"/>
                      <a:pt x="53" y="13"/>
                      <a:pt x="66" y="6"/>
                    </a:cubicBezTo>
                    <a:cubicBezTo>
                      <a:pt x="114" y="21"/>
                      <a:pt x="114" y="21"/>
                      <a:pt x="114" y="21"/>
                    </a:cubicBezTo>
                    <a:cubicBezTo>
                      <a:pt x="111" y="30"/>
                      <a:pt x="111" y="30"/>
                      <a:pt x="111" y="30"/>
                    </a:cubicBezTo>
                    <a:cubicBezTo>
                      <a:pt x="110" y="34"/>
                      <a:pt x="106" y="36"/>
                      <a:pt x="102" y="35"/>
                    </a:cubicBezTo>
                    <a:cubicBezTo>
                      <a:pt x="82" y="28"/>
                      <a:pt x="82" y="28"/>
                      <a:pt x="82" y="28"/>
                    </a:cubicBezTo>
                    <a:cubicBezTo>
                      <a:pt x="81" y="30"/>
                      <a:pt x="81" y="30"/>
                      <a:pt x="81" y="30"/>
                    </a:cubicBezTo>
                    <a:cubicBezTo>
                      <a:pt x="77" y="43"/>
                      <a:pt x="64" y="50"/>
                      <a:pt x="51" y="46"/>
                    </a:cubicBezTo>
                    <a:cubicBezTo>
                      <a:pt x="51" y="46"/>
                      <a:pt x="51" y="46"/>
                      <a:pt x="51" y="46"/>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221" name="Freeform 6">
                <a:extLst>
                  <a:ext uri="{FF2B5EF4-FFF2-40B4-BE49-F238E27FC236}">
                    <a16:creationId xmlns:a16="http://schemas.microsoft.com/office/drawing/2014/main" id="{D89376A3-F6E8-48F8-A932-23D6BB416CEE}"/>
                  </a:ext>
                </a:extLst>
              </p:cNvPr>
              <p:cNvSpPr>
                <a:spLocks/>
              </p:cNvSpPr>
              <p:nvPr/>
            </p:nvSpPr>
            <p:spPr bwMode="auto">
              <a:xfrm>
                <a:off x="3814164" y="3376281"/>
                <a:ext cx="155806" cy="71319"/>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5"/>
                      <a:pt x="0" y="19"/>
                      <a:pt x="1" y="22"/>
                    </a:cubicBezTo>
                    <a:cubicBezTo>
                      <a:pt x="1" y="22"/>
                      <a:pt x="1" y="22"/>
                      <a:pt x="1" y="22"/>
                    </a:cubicBezTo>
                    <a:cubicBezTo>
                      <a:pt x="3" y="26"/>
                      <a:pt x="7"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222" name="Freeform 7">
                <a:extLst>
                  <a:ext uri="{FF2B5EF4-FFF2-40B4-BE49-F238E27FC236}">
                    <a16:creationId xmlns:a16="http://schemas.microsoft.com/office/drawing/2014/main" id="{33823871-1D94-4E8E-93CE-E1191D218568}"/>
                  </a:ext>
                </a:extLst>
              </p:cNvPr>
              <p:cNvSpPr>
                <a:spLocks/>
              </p:cNvSpPr>
              <p:nvPr/>
            </p:nvSpPr>
            <p:spPr bwMode="auto">
              <a:xfrm>
                <a:off x="3814164" y="3408101"/>
                <a:ext cx="171168" cy="82292"/>
              </a:xfrm>
              <a:custGeom>
                <a:avLst/>
                <a:gdLst>
                  <a:gd name="T0" fmla="*/ 23 w 65"/>
                  <a:gd name="T1" fmla="*/ 7 h 31"/>
                  <a:gd name="T2" fmla="*/ 5 w 65"/>
                  <a:gd name="T3" fmla="*/ 17 h 31"/>
                  <a:gd name="T4" fmla="*/ 2 w 65"/>
                  <a:gd name="T5" fmla="*/ 26 h 31"/>
                  <a:gd name="T6" fmla="*/ 2 w 65"/>
                  <a:gd name="T7" fmla="*/ 26 h 31"/>
                  <a:gd name="T8" fmla="*/ 11 w 65"/>
                  <a:gd name="T9" fmla="*/ 29 h 31"/>
                  <a:gd name="T10" fmla="*/ 65 w 65"/>
                  <a:gd name="T11" fmla="*/ 0 h 31"/>
                </a:gdLst>
                <a:ahLst/>
                <a:cxnLst>
                  <a:cxn ang="0">
                    <a:pos x="T0" y="T1"/>
                  </a:cxn>
                  <a:cxn ang="0">
                    <a:pos x="T2" y="T3"/>
                  </a:cxn>
                  <a:cxn ang="0">
                    <a:pos x="T4" y="T5"/>
                  </a:cxn>
                  <a:cxn ang="0">
                    <a:pos x="T6" y="T7"/>
                  </a:cxn>
                  <a:cxn ang="0">
                    <a:pos x="T8" y="T9"/>
                  </a:cxn>
                  <a:cxn ang="0">
                    <a:pos x="T10" y="T11"/>
                  </a:cxn>
                </a:cxnLst>
                <a:rect l="0" t="0" r="r" b="b"/>
                <a:pathLst>
                  <a:path w="65" h="31">
                    <a:moveTo>
                      <a:pt x="23" y="7"/>
                    </a:moveTo>
                    <a:cubicBezTo>
                      <a:pt x="5" y="17"/>
                      <a:pt x="5" y="17"/>
                      <a:pt x="5" y="17"/>
                    </a:cubicBezTo>
                    <a:cubicBezTo>
                      <a:pt x="1" y="18"/>
                      <a:pt x="0" y="23"/>
                      <a:pt x="2" y="26"/>
                    </a:cubicBezTo>
                    <a:cubicBezTo>
                      <a:pt x="2" y="26"/>
                      <a:pt x="2" y="26"/>
                      <a:pt x="2" y="26"/>
                    </a:cubicBezTo>
                    <a:cubicBezTo>
                      <a:pt x="4" y="29"/>
                      <a:pt x="8" y="31"/>
                      <a:pt x="11" y="29"/>
                    </a:cubicBezTo>
                    <a:cubicBezTo>
                      <a:pt x="65" y="0"/>
                      <a:pt x="65" y="0"/>
                      <a:pt x="65"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223" name="Freeform 8">
                <a:extLst>
                  <a:ext uri="{FF2B5EF4-FFF2-40B4-BE49-F238E27FC236}">
                    <a16:creationId xmlns:a16="http://schemas.microsoft.com/office/drawing/2014/main" id="{902E9EFB-FF33-4A78-A7C0-03E1D2521917}"/>
                  </a:ext>
                </a:extLst>
              </p:cNvPr>
              <p:cNvSpPr>
                <a:spLocks/>
              </p:cNvSpPr>
              <p:nvPr/>
            </p:nvSpPr>
            <p:spPr bwMode="auto">
              <a:xfrm>
                <a:off x="3848178" y="3442115"/>
                <a:ext cx="155806" cy="72417"/>
              </a:xfrm>
              <a:custGeom>
                <a:avLst/>
                <a:gdLst>
                  <a:gd name="T0" fmla="*/ 20 w 59"/>
                  <a:gd name="T1" fmla="*/ 4 h 27"/>
                  <a:gd name="T2" fmla="*/ 4 w 59"/>
                  <a:gd name="T3" fmla="*/ 13 h 27"/>
                  <a:gd name="T4" fmla="*/ 1 w 59"/>
                  <a:gd name="T5" fmla="*/ 22 h 27"/>
                  <a:gd name="T6" fmla="*/ 1 w 59"/>
                  <a:gd name="T7" fmla="*/ 22 h 27"/>
                  <a:gd name="T8" fmla="*/ 11 w 59"/>
                  <a:gd name="T9" fmla="*/ 25 h 27"/>
                  <a:gd name="T10" fmla="*/ 59 w 59"/>
                  <a:gd name="T11" fmla="*/ 0 h 27"/>
                </a:gdLst>
                <a:ahLst/>
                <a:cxnLst>
                  <a:cxn ang="0">
                    <a:pos x="T0" y="T1"/>
                  </a:cxn>
                  <a:cxn ang="0">
                    <a:pos x="T2" y="T3"/>
                  </a:cxn>
                  <a:cxn ang="0">
                    <a:pos x="T4" y="T5"/>
                  </a:cxn>
                  <a:cxn ang="0">
                    <a:pos x="T6" y="T7"/>
                  </a:cxn>
                  <a:cxn ang="0">
                    <a:pos x="T8" y="T9"/>
                  </a:cxn>
                  <a:cxn ang="0">
                    <a:pos x="T10" y="T11"/>
                  </a:cxn>
                </a:cxnLst>
                <a:rect l="0" t="0" r="r" b="b"/>
                <a:pathLst>
                  <a:path w="59" h="27">
                    <a:moveTo>
                      <a:pt x="20" y="4"/>
                    </a:moveTo>
                    <a:cubicBezTo>
                      <a:pt x="4" y="13"/>
                      <a:pt x="4" y="13"/>
                      <a:pt x="4" y="13"/>
                    </a:cubicBezTo>
                    <a:cubicBezTo>
                      <a:pt x="1" y="14"/>
                      <a:pt x="0" y="19"/>
                      <a:pt x="1" y="22"/>
                    </a:cubicBezTo>
                    <a:cubicBezTo>
                      <a:pt x="1" y="22"/>
                      <a:pt x="1" y="22"/>
                      <a:pt x="1" y="22"/>
                    </a:cubicBezTo>
                    <a:cubicBezTo>
                      <a:pt x="3" y="26"/>
                      <a:pt x="8" y="27"/>
                      <a:pt x="11" y="25"/>
                    </a:cubicBezTo>
                    <a:cubicBezTo>
                      <a:pt x="59" y="0"/>
                      <a:pt x="59" y="0"/>
                      <a:pt x="59" y="0"/>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sp>
            <p:nvSpPr>
              <p:cNvPr id="224" name="Freeform 9">
                <a:extLst>
                  <a:ext uri="{FF2B5EF4-FFF2-40B4-BE49-F238E27FC236}">
                    <a16:creationId xmlns:a16="http://schemas.microsoft.com/office/drawing/2014/main" id="{297332B7-698F-482B-88DE-3ACF4F61F8A4}"/>
                  </a:ext>
                </a:extLst>
              </p:cNvPr>
              <p:cNvSpPr>
                <a:spLocks/>
              </p:cNvSpPr>
              <p:nvPr/>
            </p:nvSpPr>
            <p:spPr bwMode="auto">
              <a:xfrm>
                <a:off x="3885484" y="3240225"/>
                <a:ext cx="284182" cy="295154"/>
              </a:xfrm>
              <a:custGeom>
                <a:avLst/>
                <a:gdLst>
                  <a:gd name="T0" fmla="*/ 18 w 108"/>
                  <a:gd name="T1" fmla="*/ 90 h 111"/>
                  <a:gd name="T2" fmla="*/ 5 w 108"/>
                  <a:gd name="T3" fmla="*/ 97 h 111"/>
                  <a:gd name="T4" fmla="*/ 2 w 108"/>
                  <a:gd name="T5" fmla="*/ 106 h 111"/>
                  <a:gd name="T6" fmla="*/ 2 w 108"/>
                  <a:gd name="T7" fmla="*/ 106 h 111"/>
                  <a:gd name="T8" fmla="*/ 12 w 108"/>
                  <a:gd name="T9" fmla="*/ 109 h 111"/>
                  <a:gd name="T10" fmla="*/ 52 w 108"/>
                  <a:gd name="T11" fmla="*/ 88 h 111"/>
                  <a:gd name="T12" fmla="*/ 61 w 108"/>
                  <a:gd name="T13" fmla="*/ 83 h 111"/>
                  <a:gd name="T14" fmla="*/ 75 w 108"/>
                  <a:gd name="T15" fmla="*/ 72 h 111"/>
                  <a:gd name="T16" fmla="*/ 108 w 108"/>
                  <a:gd name="T17" fmla="*/ 50 h 111"/>
                  <a:gd name="T18" fmla="*/ 82 w 108"/>
                  <a:gd name="T19" fmla="*/ 0 h 111"/>
                  <a:gd name="T20" fmla="*/ 63 w 108"/>
                  <a:gd name="T21" fmla="*/ 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111">
                    <a:moveTo>
                      <a:pt x="18" y="90"/>
                    </a:moveTo>
                    <a:cubicBezTo>
                      <a:pt x="5" y="97"/>
                      <a:pt x="5" y="97"/>
                      <a:pt x="5" y="97"/>
                    </a:cubicBezTo>
                    <a:cubicBezTo>
                      <a:pt x="2" y="99"/>
                      <a:pt x="0" y="103"/>
                      <a:pt x="2" y="106"/>
                    </a:cubicBezTo>
                    <a:cubicBezTo>
                      <a:pt x="2" y="106"/>
                      <a:pt x="2" y="106"/>
                      <a:pt x="2" y="106"/>
                    </a:cubicBezTo>
                    <a:cubicBezTo>
                      <a:pt x="4" y="110"/>
                      <a:pt x="8" y="111"/>
                      <a:pt x="12" y="109"/>
                    </a:cubicBezTo>
                    <a:cubicBezTo>
                      <a:pt x="52" y="88"/>
                      <a:pt x="52" y="88"/>
                      <a:pt x="52" y="88"/>
                    </a:cubicBezTo>
                    <a:cubicBezTo>
                      <a:pt x="61" y="83"/>
                      <a:pt x="61" y="83"/>
                      <a:pt x="61" y="83"/>
                    </a:cubicBezTo>
                    <a:cubicBezTo>
                      <a:pt x="61" y="83"/>
                      <a:pt x="68" y="80"/>
                      <a:pt x="75" y="72"/>
                    </a:cubicBezTo>
                    <a:cubicBezTo>
                      <a:pt x="82" y="64"/>
                      <a:pt x="91" y="59"/>
                      <a:pt x="108" y="50"/>
                    </a:cubicBezTo>
                    <a:cubicBezTo>
                      <a:pt x="82" y="0"/>
                      <a:pt x="82" y="0"/>
                      <a:pt x="82" y="0"/>
                    </a:cubicBezTo>
                    <a:cubicBezTo>
                      <a:pt x="63" y="9"/>
                      <a:pt x="63" y="9"/>
                      <a:pt x="63" y="9"/>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a:ea typeface="+mn-ea"/>
                  <a:cs typeface="+mn-cs"/>
                </a:endParaRPr>
              </a:p>
            </p:txBody>
          </p:sp>
        </p:grpSp>
        <p:sp>
          <p:nvSpPr>
            <p:cNvPr id="175" name="Rectangle 174">
              <a:extLst>
                <a:ext uri="{FF2B5EF4-FFF2-40B4-BE49-F238E27FC236}">
                  <a16:creationId xmlns:a16="http://schemas.microsoft.com/office/drawing/2014/main" id="{AA9F1A10-6C6C-4629-BD0D-DC38EC971595}"/>
                </a:ext>
              </a:extLst>
            </p:cNvPr>
            <p:cNvSpPr/>
            <p:nvPr/>
          </p:nvSpPr>
          <p:spPr bwMode="auto">
            <a:xfrm>
              <a:off x="5933670" y="1956800"/>
              <a:ext cx="1342798"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Banking and Capital Markets</a:t>
              </a:r>
            </a:p>
          </p:txBody>
        </p:sp>
        <p:sp>
          <p:nvSpPr>
            <p:cNvPr id="269" name="Rectangle 268">
              <a:extLst>
                <a:ext uri="{FF2B5EF4-FFF2-40B4-BE49-F238E27FC236}">
                  <a16:creationId xmlns:a16="http://schemas.microsoft.com/office/drawing/2014/main" id="{6E65C872-00BB-42A6-A11A-9B7AB0902601}"/>
                </a:ext>
              </a:extLst>
            </p:cNvPr>
            <p:cNvSpPr/>
            <p:nvPr/>
          </p:nvSpPr>
          <p:spPr bwMode="auto">
            <a:xfrm>
              <a:off x="5933670" y="3604619"/>
              <a:ext cx="1342798"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a:ea typeface="Segoe UI" panose="020B0502040204020203" pitchFamily="34" charset="0"/>
                  <a:cs typeface="Segoe UI" panose="020B0502040204020203" pitchFamily="34" charset="0"/>
                </a:rPr>
                <a:t>Bond Issuance</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Trade Finance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Loan Syndication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Post Trade Settlement</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Cross Border Payments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Derivatives Trading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KYC/AML</a:t>
              </a:r>
            </a:p>
          </p:txBody>
        </p:sp>
        <p:sp>
          <p:nvSpPr>
            <p:cNvPr id="4" name="Hexagon 3">
              <a:extLst>
                <a:ext uri="{FF2B5EF4-FFF2-40B4-BE49-F238E27FC236}">
                  <a16:creationId xmlns:a16="http://schemas.microsoft.com/office/drawing/2014/main" id="{B3A16D8C-B728-4587-A3EA-6FD148995101}"/>
                </a:ext>
              </a:extLst>
            </p:cNvPr>
            <p:cNvSpPr/>
            <p:nvPr/>
          </p:nvSpPr>
          <p:spPr bwMode="auto">
            <a:xfrm rot="16200000">
              <a:off x="6194341"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Freeform 106">
              <a:extLst>
                <a:ext uri="{FF2B5EF4-FFF2-40B4-BE49-F238E27FC236}">
                  <a16:creationId xmlns:a16="http://schemas.microsoft.com/office/drawing/2014/main" id="{6BEA56D3-DC4A-4391-8D55-3D1FECB7998D}"/>
                </a:ext>
              </a:extLst>
            </p:cNvPr>
            <p:cNvSpPr>
              <a:spLocks/>
            </p:cNvSpPr>
            <p:nvPr/>
          </p:nvSpPr>
          <p:spPr bwMode="auto">
            <a:xfrm>
              <a:off x="6504955" y="2885355"/>
              <a:ext cx="210980" cy="363767"/>
            </a:xfrm>
            <a:custGeom>
              <a:avLst/>
              <a:gdLst>
                <a:gd name="connsiteX0" fmla="*/ 797477 w 1944580"/>
                <a:gd name="connsiteY0" fmla="*/ 122238 h 3352800"/>
                <a:gd name="connsiteX1" fmla="*/ 800524 w 1944580"/>
                <a:gd name="connsiteY1" fmla="*/ 426082 h 3352800"/>
                <a:gd name="connsiteX2" fmla="*/ 751774 w 1944580"/>
                <a:gd name="connsiteY2" fmla="*/ 486851 h 3352800"/>
                <a:gd name="connsiteX3" fmla="*/ 142404 w 1944580"/>
                <a:gd name="connsiteY3" fmla="*/ 1036809 h 3352800"/>
                <a:gd name="connsiteX4" fmla="*/ 142404 w 1944580"/>
                <a:gd name="connsiteY4" fmla="*/ 1039847 h 3352800"/>
                <a:gd name="connsiteX5" fmla="*/ 763962 w 1944580"/>
                <a:gd name="connsiteY5" fmla="*/ 1945303 h 3352800"/>
                <a:gd name="connsiteX6" fmla="*/ 989429 w 1944580"/>
                <a:gd name="connsiteY6" fmla="*/ 2072917 h 3352800"/>
                <a:gd name="connsiteX7" fmla="*/ 1038178 w 1944580"/>
                <a:gd name="connsiteY7" fmla="*/ 2252185 h 3352800"/>
                <a:gd name="connsiteX8" fmla="*/ 891929 w 1944580"/>
                <a:gd name="connsiteY8" fmla="*/ 2361569 h 3352800"/>
                <a:gd name="connsiteX9" fmla="*/ 837086 w 1944580"/>
                <a:gd name="connsiteY9" fmla="*/ 2364607 h 3352800"/>
                <a:gd name="connsiteX10" fmla="*/ 154592 w 1944580"/>
                <a:gd name="connsiteY10" fmla="*/ 2109379 h 3352800"/>
                <a:gd name="connsiteX11" fmla="*/ 154592 w 1944580"/>
                <a:gd name="connsiteY11" fmla="*/ 2750489 h 3352800"/>
                <a:gd name="connsiteX12" fmla="*/ 745681 w 1944580"/>
                <a:gd name="connsiteY12" fmla="*/ 2890258 h 3352800"/>
                <a:gd name="connsiteX13" fmla="*/ 803571 w 1944580"/>
                <a:gd name="connsiteY13" fmla="*/ 2951027 h 3352800"/>
                <a:gd name="connsiteX14" fmla="*/ 803571 w 1944580"/>
                <a:gd name="connsiteY14" fmla="*/ 3230563 h 3352800"/>
                <a:gd name="connsiteX15" fmla="*/ 1211849 w 1944580"/>
                <a:gd name="connsiteY15" fmla="*/ 3230563 h 3352800"/>
                <a:gd name="connsiteX16" fmla="*/ 1211849 w 1944580"/>
                <a:gd name="connsiteY16" fmla="*/ 2890258 h 3352800"/>
                <a:gd name="connsiteX17" fmla="*/ 1254505 w 1944580"/>
                <a:gd name="connsiteY17" fmla="*/ 2832527 h 3352800"/>
                <a:gd name="connsiteX18" fmla="*/ 1818172 w 1944580"/>
                <a:gd name="connsiteY18" fmla="*/ 2197493 h 3352800"/>
                <a:gd name="connsiteX19" fmla="*/ 1818172 w 1944580"/>
                <a:gd name="connsiteY19" fmla="*/ 2194455 h 3352800"/>
                <a:gd name="connsiteX20" fmla="*/ 1141771 w 1944580"/>
                <a:gd name="connsiteY20" fmla="*/ 1386230 h 3352800"/>
                <a:gd name="connsiteX21" fmla="*/ 925445 w 1944580"/>
                <a:gd name="connsiteY21" fmla="*/ 1261654 h 3352800"/>
                <a:gd name="connsiteX22" fmla="*/ 864508 w 1944580"/>
                <a:gd name="connsiteY22" fmla="*/ 1118847 h 3352800"/>
                <a:gd name="connsiteX23" fmla="*/ 949820 w 1944580"/>
                <a:gd name="connsiteY23" fmla="*/ 1006424 h 3352800"/>
                <a:gd name="connsiteX24" fmla="*/ 1096068 w 1944580"/>
                <a:gd name="connsiteY24" fmla="*/ 976040 h 3352800"/>
                <a:gd name="connsiteX25" fmla="*/ 1708485 w 1944580"/>
                <a:gd name="connsiteY25" fmla="*/ 1149231 h 3352800"/>
                <a:gd name="connsiteX26" fmla="*/ 1708485 w 1944580"/>
                <a:gd name="connsiteY26" fmla="*/ 532428 h 3352800"/>
                <a:gd name="connsiteX27" fmla="*/ 1263645 w 1944580"/>
                <a:gd name="connsiteY27" fmla="*/ 456467 h 3352800"/>
                <a:gd name="connsiteX28" fmla="*/ 1205755 w 1944580"/>
                <a:gd name="connsiteY28" fmla="*/ 395698 h 3352800"/>
                <a:gd name="connsiteX29" fmla="*/ 1205755 w 1944580"/>
                <a:gd name="connsiteY29" fmla="*/ 122238 h 3352800"/>
                <a:gd name="connsiteX30" fmla="*/ 797477 w 1944580"/>
                <a:gd name="connsiteY30" fmla="*/ 122238 h 3352800"/>
                <a:gd name="connsiteX31" fmla="*/ 733507 w 1944580"/>
                <a:gd name="connsiteY31" fmla="*/ 0 h 3352800"/>
                <a:gd name="connsiteX32" fmla="*/ 1266348 w 1944580"/>
                <a:gd name="connsiteY32" fmla="*/ 0 h 3352800"/>
                <a:gd name="connsiteX33" fmla="*/ 1327244 w 1944580"/>
                <a:gd name="connsiteY33" fmla="*/ 60794 h 3352800"/>
                <a:gd name="connsiteX34" fmla="*/ 1327244 w 1944580"/>
                <a:gd name="connsiteY34" fmla="*/ 340448 h 3352800"/>
                <a:gd name="connsiteX35" fmla="*/ 1741337 w 1944580"/>
                <a:gd name="connsiteY35" fmla="*/ 416440 h 3352800"/>
                <a:gd name="connsiteX36" fmla="*/ 1783964 w 1944580"/>
                <a:gd name="connsiteY36" fmla="*/ 428599 h 3352800"/>
                <a:gd name="connsiteX37" fmla="*/ 1829636 w 1944580"/>
                <a:gd name="connsiteY37" fmla="*/ 486354 h 3352800"/>
                <a:gd name="connsiteX38" fmla="*/ 1829636 w 1944580"/>
                <a:gd name="connsiteY38" fmla="*/ 1249321 h 3352800"/>
                <a:gd name="connsiteX39" fmla="*/ 1799188 w 1944580"/>
                <a:gd name="connsiteY39" fmla="*/ 1300996 h 3352800"/>
                <a:gd name="connsiteX40" fmla="*/ 1741337 w 1944580"/>
                <a:gd name="connsiteY40" fmla="*/ 1304036 h 3352800"/>
                <a:gd name="connsiteX41" fmla="*/ 1653038 w 1944580"/>
                <a:gd name="connsiteY41" fmla="*/ 1258440 h 3352800"/>
                <a:gd name="connsiteX42" fmla="*/ 1095839 w 1944580"/>
                <a:gd name="connsiteY42" fmla="*/ 1097335 h 3352800"/>
                <a:gd name="connsiteX43" fmla="*/ 1016674 w 1944580"/>
                <a:gd name="connsiteY43" fmla="*/ 1109494 h 3352800"/>
                <a:gd name="connsiteX44" fmla="*/ 1013629 w 1944580"/>
                <a:gd name="connsiteY44" fmla="*/ 1112534 h 3352800"/>
                <a:gd name="connsiteX45" fmla="*/ 1001450 w 1944580"/>
                <a:gd name="connsiteY45" fmla="*/ 1115574 h 3352800"/>
                <a:gd name="connsiteX46" fmla="*/ 995360 w 1944580"/>
                <a:gd name="connsiteY46" fmla="*/ 1118613 h 3352800"/>
                <a:gd name="connsiteX47" fmla="*/ 986226 w 1944580"/>
                <a:gd name="connsiteY47" fmla="*/ 1133812 h 3352800"/>
                <a:gd name="connsiteX48" fmla="*/ 995360 w 1944580"/>
                <a:gd name="connsiteY48" fmla="*/ 1161169 h 3352800"/>
                <a:gd name="connsiteX49" fmla="*/ 1004495 w 1944580"/>
                <a:gd name="connsiteY49" fmla="*/ 1167249 h 3352800"/>
                <a:gd name="connsiteX50" fmla="*/ 1019719 w 1944580"/>
                <a:gd name="connsiteY50" fmla="*/ 1182447 h 3352800"/>
                <a:gd name="connsiteX51" fmla="*/ 1022764 w 1944580"/>
                <a:gd name="connsiteY51" fmla="*/ 1188527 h 3352800"/>
                <a:gd name="connsiteX52" fmla="*/ 1193273 w 1944580"/>
                <a:gd name="connsiteY52" fmla="*/ 1273639 h 3352800"/>
                <a:gd name="connsiteX53" fmla="*/ 1939249 w 1944580"/>
                <a:gd name="connsiteY53" fmla="*/ 2209869 h 3352800"/>
                <a:gd name="connsiteX54" fmla="*/ 1333334 w 1944580"/>
                <a:gd name="connsiteY54" fmla="*/ 2936360 h 3352800"/>
                <a:gd name="connsiteX55" fmla="*/ 1333334 w 1944580"/>
                <a:gd name="connsiteY55" fmla="*/ 3292006 h 3352800"/>
                <a:gd name="connsiteX56" fmla="*/ 1272437 w 1944580"/>
                <a:gd name="connsiteY56" fmla="*/ 3352800 h 3352800"/>
                <a:gd name="connsiteX57" fmla="*/ 742642 w 1944580"/>
                <a:gd name="connsiteY57" fmla="*/ 3352800 h 3352800"/>
                <a:gd name="connsiteX58" fmla="*/ 681746 w 1944580"/>
                <a:gd name="connsiteY58" fmla="*/ 3292006 h 3352800"/>
                <a:gd name="connsiteX59" fmla="*/ 681746 w 1944580"/>
                <a:gd name="connsiteY59" fmla="*/ 3009313 h 3352800"/>
                <a:gd name="connsiteX60" fmla="*/ 84964 w 1944580"/>
                <a:gd name="connsiteY60" fmla="*/ 2851248 h 3352800"/>
                <a:gd name="connsiteX61" fmla="*/ 60606 w 1944580"/>
                <a:gd name="connsiteY61" fmla="*/ 2833010 h 3352800"/>
                <a:gd name="connsiteX62" fmla="*/ 33203 w 1944580"/>
                <a:gd name="connsiteY62" fmla="*/ 2784374 h 3352800"/>
                <a:gd name="connsiteX63" fmla="*/ 33203 w 1944580"/>
                <a:gd name="connsiteY63" fmla="*/ 1978851 h 3352800"/>
                <a:gd name="connsiteX64" fmla="*/ 66696 w 1944580"/>
                <a:gd name="connsiteY64" fmla="*/ 1924137 h 3352800"/>
                <a:gd name="connsiteX65" fmla="*/ 133681 w 1944580"/>
                <a:gd name="connsiteY65" fmla="*/ 1933256 h 3352800"/>
                <a:gd name="connsiteX66" fmla="*/ 231115 w 1944580"/>
                <a:gd name="connsiteY66" fmla="*/ 2015328 h 3352800"/>
                <a:gd name="connsiteX67" fmla="*/ 837031 w 1944580"/>
                <a:gd name="connsiteY67" fmla="*/ 2243306 h 3352800"/>
                <a:gd name="connsiteX68" fmla="*/ 879658 w 1944580"/>
                <a:gd name="connsiteY68" fmla="*/ 2240266 h 3352800"/>
                <a:gd name="connsiteX69" fmla="*/ 919240 w 1944580"/>
                <a:gd name="connsiteY69" fmla="*/ 2215949 h 3352800"/>
                <a:gd name="connsiteX70" fmla="*/ 910106 w 1944580"/>
                <a:gd name="connsiteY70" fmla="*/ 2167313 h 3352800"/>
                <a:gd name="connsiteX71" fmla="*/ 904016 w 1944580"/>
                <a:gd name="connsiteY71" fmla="*/ 2161234 h 3352800"/>
                <a:gd name="connsiteX72" fmla="*/ 894882 w 1944580"/>
                <a:gd name="connsiteY72" fmla="*/ 2152115 h 3352800"/>
                <a:gd name="connsiteX73" fmla="*/ 891837 w 1944580"/>
                <a:gd name="connsiteY73" fmla="*/ 2146035 h 3352800"/>
                <a:gd name="connsiteX74" fmla="*/ 715239 w 1944580"/>
                <a:gd name="connsiteY74" fmla="*/ 2057884 h 3352800"/>
                <a:gd name="connsiteX75" fmla="*/ 21024 w 1944580"/>
                <a:gd name="connsiteY75" fmla="*/ 1015263 h 3352800"/>
                <a:gd name="connsiteX76" fmla="*/ 678701 w 1944580"/>
                <a:gd name="connsiteY76" fmla="*/ 376924 h 3352800"/>
                <a:gd name="connsiteX77" fmla="*/ 672611 w 1944580"/>
                <a:gd name="connsiteY77" fmla="*/ 63834 h 3352800"/>
                <a:gd name="connsiteX78" fmla="*/ 690880 w 1944580"/>
                <a:gd name="connsiteY78" fmla="*/ 18238 h 3352800"/>
                <a:gd name="connsiteX79" fmla="*/ 733507 w 1944580"/>
                <a:gd name="connsiteY79" fmla="*/ 0 h 335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44580" h="3352800">
                  <a:moveTo>
                    <a:pt x="797477" y="122238"/>
                  </a:moveTo>
                  <a:cubicBezTo>
                    <a:pt x="800524" y="426082"/>
                    <a:pt x="800524" y="426082"/>
                    <a:pt x="800524" y="426082"/>
                  </a:cubicBezTo>
                  <a:cubicBezTo>
                    <a:pt x="803571" y="456467"/>
                    <a:pt x="782243" y="480774"/>
                    <a:pt x="751774" y="486851"/>
                  </a:cubicBezTo>
                  <a:cubicBezTo>
                    <a:pt x="696931" y="495966"/>
                    <a:pt x="218576" y="593196"/>
                    <a:pt x="142404" y="1036809"/>
                  </a:cubicBezTo>
                  <a:cubicBezTo>
                    <a:pt x="142404" y="1039847"/>
                    <a:pt x="142404" y="1039847"/>
                    <a:pt x="142404" y="1039847"/>
                  </a:cubicBezTo>
                  <a:cubicBezTo>
                    <a:pt x="23577" y="1632343"/>
                    <a:pt x="468417" y="1820727"/>
                    <a:pt x="763962" y="1945303"/>
                  </a:cubicBezTo>
                  <a:cubicBezTo>
                    <a:pt x="882789" y="1996956"/>
                    <a:pt x="958960" y="2030379"/>
                    <a:pt x="989429" y="2072917"/>
                  </a:cubicBezTo>
                  <a:cubicBezTo>
                    <a:pt x="1038178" y="2115455"/>
                    <a:pt x="1056459" y="2188378"/>
                    <a:pt x="1038178" y="2252185"/>
                  </a:cubicBezTo>
                  <a:cubicBezTo>
                    <a:pt x="1016850" y="2312954"/>
                    <a:pt x="965054" y="2352454"/>
                    <a:pt x="891929" y="2361569"/>
                  </a:cubicBezTo>
                  <a:cubicBezTo>
                    <a:pt x="873648" y="2361569"/>
                    <a:pt x="855367" y="2364607"/>
                    <a:pt x="837086" y="2364607"/>
                  </a:cubicBezTo>
                  <a:cubicBezTo>
                    <a:pt x="651228" y="2364607"/>
                    <a:pt x="358731" y="2285608"/>
                    <a:pt x="154592" y="2109379"/>
                  </a:cubicBezTo>
                  <a:cubicBezTo>
                    <a:pt x="154592" y="2750489"/>
                    <a:pt x="154592" y="2750489"/>
                    <a:pt x="154592" y="2750489"/>
                  </a:cubicBezTo>
                  <a:cubicBezTo>
                    <a:pt x="255138" y="2817335"/>
                    <a:pt x="514120" y="2878104"/>
                    <a:pt x="745681" y="2890258"/>
                  </a:cubicBezTo>
                  <a:cubicBezTo>
                    <a:pt x="776149" y="2893296"/>
                    <a:pt x="803571" y="2920642"/>
                    <a:pt x="803571" y="2951027"/>
                  </a:cubicBezTo>
                  <a:lnTo>
                    <a:pt x="803571" y="3230563"/>
                  </a:lnTo>
                  <a:cubicBezTo>
                    <a:pt x="1211849" y="3230563"/>
                    <a:pt x="1211849" y="3230563"/>
                    <a:pt x="1211849" y="3230563"/>
                  </a:cubicBezTo>
                  <a:cubicBezTo>
                    <a:pt x="1211849" y="2890258"/>
                    <a:pt x="1211849" y="2890258"/>
                    <a:pt x="1211849" y="2890258"/>
                  </a:cubicBezTo>
                  <a:cubicBezTo>
                    <a:pt x="1211849" y="2865950"/>
                    <a:pt x="1227083" y="2841643"/>
                    <a:pt x="1254505" y="2832527"/>
                  </a:cubicBezTo>
                  <a:cubicBezTo>
                    <a:pt x="1492159" y="2756566"/>
                    <a:pt x="1784657" y="2583375"/>
                    <a:pt x="1818172" y="2197493"/>
                  </a:cubicBezTo>
                  <a:cubicBezTo>
                    <a:pt x="1818172" y="2197493"/>
                    <a:pt x="1818172" y="2194455"/>
                    <a:pt x="1818172" y="2194455"/>
                  </a:cubicBezTo>
                  <a:cubicBezTo>
                    <a:pt x="1873015" y="1717420"/>
                    <a:pt x="1434269" y="1516883"/>
                    <a:pt x="1141771" y="1386230"/>
                  </a:cubicBezTo>
                  <a:cubicBezTo>
                    <a:pt x="1010757" y="1325461"/>
                    <a:pt x="949820" y="1298115"/>
                    <a:pt x="925445" y="1261654"/>
                  </a:cubicBezTo>
                  <a:cubicBezTo>
                    <a:pt x="882789" y="1234308"/>
                    <a:pt x="858414" y="1176577"/>
                    <a:pt x="864508" y="1118847"/>
                  </a:cubicBezTo>
                  <a:cubicBezTo>
                    <a:pt x="870602" y="1067193"/>
                    <a:pt x="904117" y="1024655"/>
                    <a:pt x="949820" y="1006424"/>
                  </a:cubicBezTo>
                  <a:cubicBezTo>
                    <a:pt x="983335" y="985155"/>
                    <a:pt x="1032085" y="976040"/>
                    <a:pt x="1096068" y="976040"/>
                  </a:cubicBezTo>
                  <a:cubicBezTo>
                    <a:pt x="1263645" y="976040"/>
                    <a:pt x="1510440" y="1045924"/>
                    <a:pt x="1708485" y="1149231"/>
                  </a:cubicBezTo>
                  <a:cubicBezTo>
                    <a:pt x="1708485" y="532428"/>
                    <a:pt x="1708485" y="532428"/>
                    <a:pt x="1708485" y="532428"/>
                  </a:cubicBezTo>
                  <a:cubicBezTo>
                    <a:pt x="1543955" y="486851"/>
                    <a:pt x="1412941" y="465582"/>
                    <a:pt x="1263645" y="456467"/>
                  </a:cubicBezTo>
                  <a:cubicBezTo>
                    <a:pt x="1230130" y="456467"/>
                    <a:pt x="1205755" y="429121"/>
                    <a:pt x="1205755" y="395698"/>
                  </a:cubicBezTo>
                  <a:cubicBezTo>
                    <a:pt x="1205755" y="122238"/>
                    <a:pt x="1205755" y="122238"/>
                    <a:pt x="1205755" y="122238"/>
                  </a:cubicBezTo>
                  <a:cubicBezTo>
                    <a:pt x="797477" y="122238"/>
                    <a:pt x="797477" y="122238"/>
                    <a:pt x="797477" y="122238"/>
                  </a:cubicBezTo>
                  <a:close/>
                  <a:moveTo>
                    <a:pt x="733507" y="0"/>
                  </a:moveTo>
                  <a:cubicBezTo>
                    <a:pt x="1266348" y="0"/>
                    <a:pt x="1266348" y="0"/>
                    <a:pt x="1266348" y="0"/>
                  </a:cubicBezTo>
                  <a:cubicBezTo>
                    <a:pt x="1299841" y="0"/>
                    <a:pt x="1327244" y="27357"/>
                    <a:pt x="1327244" y="60794"/>
                  </a:cubicBezTo>
                  <a:cubicBezTo>
                    <a:pt x="1327244" y="340448"/>
                    <a:pt x="1327244" y="340448"/>
                    <a:pt x="1327244" y="340448"/>
                  </a:cubicBezTo>
                  <a:cubicBezTo>
                    <a:pt x="1464260" y="349567"/>
                    <a:pt x="1589097" y="373884"/>
                    <a:pt x="1741337" y="416440"/>
                  </a:cubicBezTo>
                  <a:cubicBezTo>
                    <a:pt x="1783964" y="428599"/>
                    <a:pt x="1783964" y="428599"/>
                    <a:pt x="1783964" y="428599"/>
                  </a:cubicBezTo>
                  <a:cubicBezTo>
                    <a:pt x="1811368" y="434679"/>
                    <a:pt x="1829636" y="458996"/>
                    <a:pt x="1829636" y="486354"/>
                  </a:cubicBezTo>
                  <a:cubicBezTo>
                    <a:pt x="1829636" y="1249321"/>
                    <a:pt x="1829636" y="1249321"/>
                    <a:pt x="1829636" y="1249321"/>
                  </a:cubicBezTo>
                  <a:cubicBezTo>
                    <a:pt x="1829636" y="1270599"/>
                    <a:pt x="1817457" y="1291877"/>
                    <a:pt x="1799188" y="1300996"/>
                  </a:cubicBezTo>
                  <a:cubicBezTo>
                    <a:pt x="1780920" y="1313155"/>
                    <a:pt x="1759606" y="1313155"/>
                    <a:pt x="1741337" y="1304036"/>
                  </a:cubicBezTo>
                  <a:cubicBezTo>
                    <a:pt x="1653038" y="1258440"/>
                    <a:pt x="1653038" y="1258440"/>
                    <a:pt x="1653038" y="1258440"/>
                  </a:cubicBezTo>
                  <a:cubicBezTo>
                    <a:pt x="1470350" y="1161169"/>
                    <a:pt x="1248079" y="1097335"/>
                    <a:pt x="1095839" y="1097335"/>
                  </a:cubicBezTo>
                  <a:cubicBezTo>
                    <a:pt x="1034943" y="1097335"/>
                    <a:pt x="1016674" y="1109494"/>
                    <a:pt x="1016674" y="1109494"/>
                  </a:cubicBezTo>
                  <a:cubicBezTo>
                    <a:pt x="1013629" y="1112534"/>
                    <a:pt x="1013629" y="1112534"/>
                    <a:pt x="1013629" y="1112534"/>
                  </a:cubicBezTo>
                  <a:cubicBezTo>
                    <a:pt x="1007540" y="1112534"/>
                    <a:pt x="1004495" y="1115574"/>
                    <a:pt x="1001450" y="1115574"/>
                  </a:cubicBezTo>
                  <a:cubicBezTo>
                    <a:pt x="995360" y="1118613"/>
                    <a:pt x="995360" y="1118613"/>
                    <a:pt x="995360" y="1118613"/>
                  </a:cubicBezTo>
                  <a:cubicBezTo>
                    <a:pt x="992316" y="1121653"/>
                    <a:pt x="989271" y="1121653"/>
                    <a:pt x="986226" y="1133812"/>
                  </a:cubicBezTo>
                  <a:cubicBezTo>
                    <a:pt x="986226" y="1145971"/>
                    <a:pt x="992316" y="1161169"/>
                    <a:pt x="995360" y="1161169"/>
                  </a:cubicBezTo>
                  <a:cubicBezTo>
                    <a:pt x="1004495" y="1167249"/>
                    <a:pt x="1004495" y="1167249"/>
                    <a:pt x="1004495" y="1167249"/>
                  </a:cubicBezTo>
                  <a:cubicBezTo>
                    <a:pt x="1010584" y="1173328"/>
                    <a:pt x="1013629" y="1176368"/>
                    <a:pt x="1019719" y="1182447"/>
                  </a:cubicBezTo>
                  <a:cubicBezTo>
                    <a:pt x="1022764" y="1188527"/>
                    <a:pt x="1022764" y="1188527"/>
                    <a:pt x="1022764" y="1188527"/>
                  </a:cubicBezTo>
                  <a:cubicBezTo>
                    <a:pt x="1044077" y="1206765"/>
                    <a:pt x="1141511" y="1252361"/>
                    <a:pt x="1193273" y="1273639"/>
                  </a:cubicBezTo>
                  <a:cubicBezTo>
                    <a:pt x="1476439" y="1404346"/>
                    <a:pt x="2003190" y="1641444"/>
                    <a:pt x="1939249" y="2209869"/>
                  </a:cubicBezTo>
                  <a:cubicBezTo>
                    <a:pt x="1899667" y="2656707"/>
                    <a:pt x="1558649" y="2854288"/>
                    <a:pt x="1333334" y="2936360"/>
                  </a:cubicBezTo>
                  <a:cubicBezTo>
                    <a:pt x="1333334" y="3292006"/>
                    <a:pt x="1333334" y="3292006"/>
                    <a:pt x="1333334" y="3292006"/>
                  </a:cubicBezTo>
                  <a:cubicBezTo>
                    <a:pt x="1333334" y="3325443"/>
                    <a:pt x="1305930" y="3352800"/>
                    <a:pt x="1272437" y="3352800"/>
                  </a:cubicBezTo>
                  <a:cubicBezTo>
                    <a:pt x="742642" y="3352800"/>
                    <a:pt x="742642" y="3352800"/>
                    <a:pt x="742642" y="3352800"/>
                  </a:cubicBezTo>
                  <a:cubicBezTo>
                    <a:pt x="709149" y="3352800"/>
                    <a:pt x="681746" y="3325443"/>
                    <a:pt x="681746" y="3292006"/>
                  </a:cubicBezTo>
                  <a:cubicBezTo>
                    <a:pt x="681746" y="3009313"/>
                    <a:pt x="681746" y="3009313"/>
                    <a:pt x="681746" y="3009313"/>
                  </a:cubicBezTo>
                  <a:cubicBezTo>
                    <a:pt x="441206" y="2988035"/>
                    <a:pt x="197622" y="2924201"/>
                    <a:pt x="84964" y="2851248"/>
                  </a:cubicBezTo>
                  <a:cubicBezTo>
                    <a:pt x="60606" y="2833010"/>
                    <a:pt x="60606" y="2833010"/>
                    <a:pt x="60606" y="2833010"/>
                  </a:cubicBezTo>
                  <a:cubicBezTo>
                    <a:pt x="42337" y="2823891"/>
                    <a:pt x="33203" y="2802613"/>
                    <a:pt x="33203" y="2784374"/>
                  </a:cubicBezTo>
                  <a:cubicBezTo>
                    <a:pt x="33203" y="1978851"/>
                    <a:pt x="33203" y="1978851"/>
                    <a:pt x="33203" y="1978851"/>
                  </a:cubicBezTo>
                  <a:cubicBezTo>
                    <a:pt x="33203" y="1954534"/>
                    <a:pt x="45382" y="1933256"/>
                    <a:pt x="66696" y="1924137"/>
                  </a:cubicBezTo>
                  <a:cubicBezTo>
                    <a:pt x="88009" y="1911978"/>
                    <a:pt x="115412" y="1918057"/>
                    <a:pt x="133681" y="1933256"/>
                  </a:cubicBezTo>
                  <a:cubicBezTo>
                    <a:pt x="231115" y="2015328"/>
                    <a:pt x="231115" y="2015328"/>
                    <a:pt x="231115" y="2015328"/>
                  </a:cubicBezTo>
                  <a:cubicBezTo>
                    <a:pt x="410758" y="2170353"/>
                    <a:pt x="672611" y="2243306"/>
                    <a:pt x="837031" y="2243306"/>
                  </a:cubicBezTo>
                  <a:cubicBezTo>
                    <a:pt x="852255" y="2243306"/>
                    <a:pt x="867479" y="2243306"/>
                    <a:pt x="879658" y="2240266"/>
                  </a:cubicBezTo>
                  <a:cubicBezTo>
                    <a:pt x="913151" y="2237227"/>
                    <a:pt x="919240" y="2222028"/>
                    <a:pt x="919240" y="2215949"/>
                  </a:cubicBezTo>
                  <a:cubicBezTo>
                    <a:pt x="925330" y="2197710"/>
                    <a:pt x="919240" y="2173393"/>
                    <a:pt x="910106" y="2167313"/>
                  </a:cubicBezTo>
                  <a:cubicBezTo>
                    <a:pt x="904016" y="2161234"/>
                    <a:pt x="904016" y="2161234"/>
                    <a:pt x="904016" y="2161234"/>
                  </a:cubicBezTo>
                  <a:cubicBezTo>
                    <a:pt x="900972" y="2158194"/>
                    <a:pt x="897927" y="2155154"/>
                    <a:pt x="894882" y="2152115"/>
                  </a:cubicBezTo>
                  <a:cubicBezTo>
                    <a:pt x="891837" y="2146035"/>
                    <a:pt x="891837" y="2146035"/>
                    <a:pt x="891837" y="2146035"/>
                  </a:cubicBezTo>
                  <a:cubicBezTo>
                    <a:pt x="873568" y="2124757"/>
                    <a:pt x="773090" y="2082201"/>
                    <a:pt x="715239" y="2057884"/>
                  </a:cubicBezTo>
                  <a:cubicBezTo>
                    <a:pt x="425982" y="1933256"/>
                    <a:pt x="-112948" y="1705277"/>
                    <a:pt x="21024" y="1015263"/>
                  </a:cubicBezTo>
                  <a:cubicBezTo>
                    <a:pt x="88009" y="641379"/>
                    <a:pt x="404669" y="440758"/>
                    <a:pt x="678701" y="376924"/>
                  </a:cubicBezTo>
                  <a:cubicBezTo>
                    <a:pt x="672611" y="63834"/>
                    <a:pt x="672611" y="63834"/>
                    <a:pt x="672611" y="63834"/>
                  </a:cubicBezTo>
                  <a:cubicBezTo>
                    <a:pt x="672611" y="45596"/>
                    <a:pt x="678701" y="30397"/>
                    <a:pt x="690880" y="18238"/>
                  </a:cubicBezTo>
                  <a:cubicBezTo>
                    <a:pt x="703059" y="9119"/>
                    <a:pt x="718283" y="0"/>
                    <a:pt x="733507" y="0"/>
                  </a:cubicBezTo>
                  <a:close/>
                </a:path>
              </a:pathLst>
            </a:custGeom>
            <a:solidFill>
              <a:schemeClr val="bg1"/>
            </a:solidFill>
            <a:ln w="3175">
              <a:solidFill>
                <a:schemeClr val="bg1"/>
              </a:solid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99343344-2789-460D-A833-8ED7C1BA1E82}"/>
                </a:ext>
              </a:extLst>
            </p:cNvPr>
            <p:cNvSpPr/>
            <p:nvPr/>
          </p:nvSpPr>
          <p:spPr bwMode="auto">
            <a:xfrm>
              <a:off x="7447298"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Government</a:t>
              </a:r>
            </a:p>
          </p:txBody>
        </p:sp>
        <p:sp>
          <p:nvSpPr>
            <p:cNvPr id="271" name="Rectangle 270">
              <a:extLst>
                <a:ext uri="{FF2B5EF4-FFF2-40B4-BE49-F238E27FC236}">
                  <a16:creationId xmlns:a16="http://schemas.microsoft.com/office/drawing/2014/main" id="{7CCD42EE-3587-4C44-8902-E58206FCF65C}"/>
                </a:ext>
              </a:extLst>
            </p:cNvPr>
            <p:cNvSpPr/>
            <p:nvPr/>
          </p:nvSpPr>
          <p:spPr bwMode="auto">
            <a:xfrm>
              <a:off x="7447298"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Licensing and ID</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Benefits distribution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Aid tracking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Military security </a:t>
              </a:r>
            </a:p>
          </p:txBody>
        </p:sp>
        <p:sp>
          <p:nvSpPr>
            <p:cNvPr id="199" name="Hexagon 198">
              <a:extLst>
                <a:ext uri="{FF2B5EF4-FFF2-40B4-BE49-F238E27FC236}">
                  <a16:creationId xmlns:a16="http://schemas.microsoft.com/office/drawing/2014/main" id="{4A280F3F-FDC6-40AD-BC44-F4AA1008259A}"/>
                </a:ext>
              </a:extLst>
            </p:cNvPr>
            <p:cNvSpPr/>
            <p:nvPr/>
          </p:nvSpPr>
          <p:spPr bwMode="auto">
            <a:xfrm rot="16200000">
              <a:off x="7646934"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Freeform: Shape 264">
              <a:extLst>
                <a:ext uri="{FF2B5EF4-FFF2-40B4-BE49-F238E27FC236}">
                  <a16:creationId xmlns:a16="http://schemas.microsoft.com/office/drawing/2014/main" id="{32A35E9B-65C4-4DD4-BF4A-E5615A6C47FC}"/>
                </a:ext>
              </a:extLst>
            </p:cNvPr>
            <p:cNvSpPr/>
            <p:nvPr/>
          </p:nvSpPr>
          <p:spPr bwMode="auto">
            <a:xfrm>
              <a:off x="7894658" y="2874819"/>
              <a:ext cx="322920" cy="357053"/>
            </a:xfrm>
            <a:custGeom>
              <a:avLst/>
              <a:gdLst>
                <a:gd name="connsiteX0" fmla="*/ 15996 w 322965"/>
                <a:gd name="connsiteY0" fmla="*/ 277950 h 357104"/>
                <a:gd name="connsiteX1" fmla="*/ 306969 w 322965"/>
                <a:gd name="connsiteY1" fmla="*/ 277950 h 357104"/>
                <a:gd name="connsiteX2" fmla="*/ 306969 w 322965"/>
                <a:gd name="connsiteY2" fmla="*/ 315658 h 357104"/>
                <a:gd name="connsiteX3" fmla="*/ 321518 w 322965"/>
                <a:gd name="connsiteY3" fmla="*/ 315658 h 357104"/>
                <a:gd name="connsiteX4" fmla="*/ 321518 w 322965"/>
                <a:gd name="connsiteY4" fmla="*/ 357104 h 357104"/>
                <a:gd name="connsiteX5" fmla="*/ 1447 w 322965"/>
                <a:gd name="connsiteY5" fmla="*/ 357104 h 357104"/>
                <a:gd name="connsiteX6" fmla="*/ 1447 w 322965"/>
                <a:gd name="connsiteY6" fmla="*/ 315658 h 357104"/>
                <a:gd name="connsiteX7" fmla="*/ 15996 w 322965"/>
                <a:gd name="connsiteY7" fmla="*/ 315658 h 357104"/>
                <a:gd name="connsiteX8" fmla="*/ 238320 w 322965"/>
                <a:gd name="connsiteY8" fmla="*/ 94407 h 357104"/>
                <a:gd name="connsiteX9" fmla="*/ 275069 w 322965"/>
                <a:gd name="connsiteY9" fmla="*/ 94407 h 357104"/>
                <a:gd name="connsiteX10" fmla="*/ 275069 w 322965"/>
                <a:gd name="connsiteY10" fmla="*/ 271460 h 357104"/>
                <a:gd name="connsiteX11" fmla="*/ 238320 w 322965"/>
                <a:gd name="connsiteY11" fmla="*/ 271460 h 357104"/>
                <a:gd name="connsiteX12" fmla="*/ 141772 w 322965"/>
                <a:gd name="connsiteY12" fmla="*/ 94407 h 357104"/>
                <a:gd name="connsiteX13" fmla="*/ 178521 w 322965"/>
                <a:gd name="connsiteY13" fmla="*/ 94407 h 357104"/>
                <a:gd name="connsiteX14" fmla="*/ 178521 w 322965"/>
                <a:gd name="connsiteY14" fmla="*/ 271459 h 357104"/>
                <a:gd name="connsiteX15" fmla="*/ 141772 w 322965"/>
                <a:gd name="connsiteY15" fmla="*/ 271459 h 357104"/>
                <a:gd name="connsiteX16" fmla="*/ 45225 w 322965"/>
                <a:gd name="connsiteY16" fmla="*/ 94404 h 357104"/>
                <a:gd name="connsiteX17" fmla="*/ 81974 w 322965"/>
                <a:gd name="connsiteY17" fmla="*/ 94404 h 357104"/>
                <a:gd name="connsiteX18" fmla="*/ 81974 w 322965"/>
                <a:gd name="connsiteY18" fmla="*/ 271457 h 357104"/>
                <a:gd name="connsiteX19" fmla="*/ 45225 w 322965"/>
                <a:gd name="connsiteY19" fmla="*/ 271457 h 357104"/>
                <a:gd name="connsiteX20" fmla="*/ 161483 w 322965"/>
                <a:gd name="connsiteY20" fmla="*/ 0 h 357104"/>
                <a:gd name="connsiteX21" fmla="*/ 322965 w 322965"/>
                <a:gd name="connsiteY21" fmla="*/ 92497 h 357104"/>
                <a:gd name="connsiteX22" fmla="*/ 0 w 322965"/>
                <a:gd name="connsiteY22" fmla="*/ 92497 h 35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965" h="357104">
                  <a:moveTo>
                    <a:pt x="15996" y="277950"/>
                  </a:moveTo>
                  <a:lnTo>
                    <a:pt x="306969" y="277950"/>
                  </a:lnTo>
                  <a:lnTo>
                    <a:pt x="306969" y="315658"/>
                  </a:lnTo>
                  <a:lnTo>
                    <a:pt x="321518" y="315658"/>
                  </a:lnTo>
                  <a:lnTo>
                    <a:pt x="321518" y="357104"/>
                  </a:lnTo>
                  <a:lnTo>
                    <a:pt x="1447" y="357104"/>
                  </a:lnTo>
                  <a:lnTo>
                    <a:pt x="1447" y="315658"/>
                  </a:lnTo>
                  <a:lnTo>
                    <a:pt x="15996" y="315658"/>
                  </a:lnTo>
                  <a:close/>
                  <a:moveTo>
                    <a:pt x="238320" y="94407"/>
                  </a:moveTo>
                  <a:lnTo>
                    <a:pt x="275069" y="94407"/>
                  </a:lnTo>
                  <a:lnTo>
                    <a:pt x="275069" y="271460"/>
                  </a:lnTo>
                  <a:lnTo>
                    <a:pt x="238320" y="271460"/>
                  </a:lnTo>
                  <a:close/>
                  <a:moveTo>
                    <a:pt x="141772" y="94407"/>
                  </a:moveTo>
                  <a:lnTo>
                    <a:pt x="178521" y="94407"/>
                  </a:lnTo>
                  <a:lnTo>
                    <a:pt x="178521" y="271459"/>
                  </a:lnTo>
                  <a:lnTo>
                    <a:pt x="141772" y="271459"/>
                  </a:lnTo>
                  <a:close/>
                  <a:moveTo>
                    <a:pt x="45225" y="94404"/>
                  </a:moveTo>
                  <a:lnTo>
                    <a:pt x="81974" y="94404"/>
                  </a:lnTo>
                  <a:lnTo>
                    <a:pt x="81974" y="271457"/>
                  </a:lnTo>
                  <a:lnTo>
                    <a:pt x="45225" y="271457"/>
                  </a:lnTo>
                  <a:close/>
                  <a:moveTo>
                    <a:pt x="161483" y="0"/>
                  </a:moveTo>
                  <a:lnTo>
                    <a:pt x="322965" y="92497"/>
                  </a:lnTo>
                  <a:lnTo>
                    <a:pt x="0" y="92497"/>
                  </a:lnTo>
                  <a:close/>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A15C36AF-9161-4A81-B3F3-3FD6BCA597CD}"/>
                </a:ext>
              </a:extLst>
            </p:cNvPr>
            <p:cNvSpPr/>
            <p:nvPr/>
          </p:nvSpPr>
          <p:spPr bwMode="auto">
            <a:xfrm>
              <a:off x="8838854" y="1956800"/>
              <a:ext cx="1220726" cy="60752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Health</a:t>
              </a:r>
            </a:p>
          </p:txBody>
        </p:sp>
        <p:sp>
          <p:nvSpPr>
            <p:cNvPr id="273" name="Rectangle 272">
              <a:extLst>
                <a:ext uri="{FF2B5EF4-FFF2-40B4-BE49-F238E27FC236}">
                  <a16:creationId xmlns:a16="http://schemas.microsoft.com/office/drawing/2014/main" id="{D3729236-9126-421D-A9B4-EA0AF6616C87}"/>
                </a:ext>
              </a:extLst>
            </p:cNvPr>
            <p:cNvSpPr/>
            <p:nvPr/>
          </p:nvSpPr>
          <p:spPr bwMode="auto">
            <a:xfrm>
              <a:off x="8838854" y="3604619"/>
              <a:ext cx="1220726" cy="2107058"/>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Personalized medicine</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Records sharing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srgbClr val="353535"/>
                  </a:solidFill>
                  <a:effectLst/>
                  <a:uLnTx/>
                  <a:uFillTx/>
                  <a:latin typeface="Segoe UI"/>
                  <a:ea typeface="+mn-ea"/>
                  <a:cs typeface="Segoe UI" pitchFamily="34" charset="0"/>
                </a:rPr>
                <a:t>Compliance</a:t>
              </a:r>
              <a:endParaRPr kumimoji="0" lang="en-US" sz="1200" b="0" i="0" u="none" strike="noStrike" kern="1200" cap="none" spc="0" normalizeH="0" baseline="0" noProof="0">
                <a:ln>
                  <a:noFill/>
                </a:ln>
                <a:solidFill>
                  <a:srgbClr val="353535"/>
                </a:solidFill>
                <a:effectLst/>
                <a:uLnTx/>
                <a:uFillTx/>
                <a:latin typeface="Segoe UI"/>
                <a:ea typeface="Segoe UI" panose="020B0502040204020203" pitchFamily="34" charset="0"/>
                <a:cs typeface="Segoe UI" panose="020B0502040204020203" pitchFamily="34" charset="0"/>
              </a:endParaRPr>
            </a:p>
          </p:txBody>
        </p:sp>
        <p:sp>
          <p:nvSpPr>
            <p:cNvPr id="209" name="Hexagon 208">
              <a:extLst>
                <a:ext uri="{FF2B5EF4-FFF2-40B4-BE49-F238E27FC236}">
                  <a16:creationId xmlns:a16="http://schemas.microsoft.com/office/drawing/2014/main" id="{E8A1D425-4CB3-40F6-9834-5B3A5450B521}"/>
                </a:ext>
              </a:extLst>
            </p:cNvPr>
            <p:cNvSpPr/>
            <p:nvPr/>
          </p:nvSpPr>
          <p:spPr bwMode="auto">
            <a:xfrm rot="16200000">
              <a:off x="9038490" y="2694037"/>
              <a:ext cx="821455" cy="748344"/>
            </a:xfrm>
            <a:prstGeom prst="hexagon">
              <a:avLst/>
            </a:prstGeom>
            <a:solidFill>
              <a:srgbClr val="002050"/>
            </a:solidFill>
            <a:ln w="28575">
              <a:solidFill>
                <a:srgbClr val="0D2B5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138">
              <a:extLst>
                <a:ext uri="{FF2B5EF4-FFF2-40B4-BE49-F238E27FC236}">
                  <a16:creationId xmlns:a16="http://schemas.microsoft.com/office/drawing/2014/main" id="{20B94EC7-392A-4855-85DC-766C2B3E3EA5}"/>
                </a:ext>
              </a:extLst>
            </p:cNvPr>
            <p:cNvSpPr>
              <a:spLocks noChangeAspect="1"/>
            </p:cNvSpPr>
            <p:nvPr/>
          </p:nvSpPr>
          <p:spPr bwMode="auto">
            <a:xfrm rot="5400000">
              <a:off x="9263628" y="2886940"/>
              <a:ext cx="367554" cy="367555"/>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err="1">
                <a:ln>
                  <a:noFill/>
                </a:ln>
                <a:solidFill>
                  <a:srgbClr val="00188F"/>
                </a:solidFill>
                <a:effectLst/>
                <a:uLnTx/>
                <a:uFillTx/>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252026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1406EDD-0638-4299-968F-7A3F7200568C}"/>
              </a:ext>
            </a:extLst>
          </p:cNvPr>
          <p:cNvSpPr txBox="1"/>
          <p:nvPr/>
        </p:nvSpPr>
        <p:spPr>
          <a:xfrm>
            <a:off x="4711257" y="2527453"/>
            <a:ext cx="3204390" cy="298498"/>
          </a:xfrm>
          <a:prstGeom prst="rect">
            <a:avLst/>
          </a:prstGeom>
        </p:spPr>
        <p:txBody>
          <a:bodyPr vert="horz" wrap="non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 </a:t>
            </a:r>
            <a:endParaRPr kumimoji="0" lang="zh-TW" altLang="en-US" sz="1800" b="0"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pic>
        <p:nvPicPr>
          <p:cNvPr id="5" name="圖片 4">
            <a:extLst>
              <a:ext uri="{FF2B5EF4-FFF2-40B4-BE49-F238E27FC236}">
                <a16:creationId xmlns:a16="http://schemas.microsoft.com/office/drawing/2014/main" id="{188FF99E-8549-4A40-BE9F-5F550681A622}"/>
              </a:ext>
            </a:extLst>
          </p:cNvPr>
          <p:cNvPicPr>
            <a:picLocks noChangeAspect="1"/>
          </p:cNvPicPr>
          <p:nvPr/>
        </p:nvPicPr>
        <p:blipFill>
          <a:blip r:embed="rId2"/>
          <a:stretch>
            <a:fillRect/>
          </a:stretch>
        </p:blipFill>
        <p:spPr>
          <a:xfrm>
            <a:off x="333919" y="479067"/>
            <a:ext cx="2388618" cy="1445214"/>
          </a:xfrm>
          <a:prstGeom prst="rect">
            <a:avLst/>
          </a:prstGeom>
          <a:ln>
            <a:solidFill>
              <a:schemeClr val="bg2"/>
            </a:solidFill>
          </a:ln>
        </p:spPr>
      </p:pic>
      <p:sp>
        <p:nvSpPr>
          <p:cNvPr id="6" name="文字方塊 5">
            <a:extLst>
              <a:ext uri="{FF2B5EF4-FFF2-40B4-BE49-F238E27FC236}">
                <a16:creationId xmlns:a16="http://schemas.microsoft.com/office/drawing/2014/main" id="{AB42F07A-3653-4452-8D55-BD104EA16AA1}"/>
              </a:ext>
            </a:extLst>
          </p:cNvPr>
          <p:cNvSpPr txBox="1"/>
          <p:nvPr/>
        </p:nvSpPr>
        <p:spPr>
          <a:xfrm>
            <a:off x="224896" y="218463"/>
            <a:ext cx="2353223" cy="210939"/>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TW" sz="1200" b="1" i="0" u="none" strike="noStrike" kern="1200" cap="none" spc="0" normalizeH="0" baseline="0" noProof="0" dirty="0">
                <a:ln>
                  <a:noFill/>
                </a:ln>
                <a:solidFill>
                  <a:srgbClr val="505050"/>
                </a:solidFill>
                <a:effectLst/>
                <a:uLnTx/>
                <a:uFillTx/>
                <a:latin typeface="+mn-lt"/>
                <a:ea typeface="+mn-ea"/>
                <a:cs typeface="Segoe UI" pitchFamily="34" charset="0"/>
              </a:rPr>
              <a:t>Global Payments</a:t>
            </a:r>
            <a:endParaRPr kumimoji="0" lang="zh-TW" altLang="en-US" sz="1200" b="1" i="0" u="none" strike="noStrike" kern="1200" cap="none" spc="0" normalizeH="0" baseline="0" noProof="0" dirty="0" err="1">
              <a:ln>
                <a:noFill/>
              </a:ln>
              <a:solidFill>
                <a:srgbClr val="505050"/>
              </a:solidFill>
              <a:effectLst/>
              <a:uLnTx/>
              <a:uFillTx/>
              <a:latin typeface="+mn-lt"/>
              <a:ea typeface="+mn-ea"/>
              <a:cs typeface="Segoe UI" pitchFamily="34" charset="0"/>
            </a:endParaRPr>
          </a:p>
        </p:txBody>
      </p:sp>
      <p:sp>
        <p:nvSpPr>
          <p:cNvPr id="7" name="矩形 6">
            <a:extLst>
              <a:ext uri="{FF2B5EF4-FFF2-40B4-BE49-F238E27FC236}">
                <a16:creationId xmlns:a16="http://schemas.microsoft.com/office/drawing/2014/main" id="{389B6028-47A8-4C6D-93BC-B7F90DF76DF1}"/>
              </a:ext>
            </a:extLst>
          </p:cNvPr>
          <p:cNvSpPr/>
          <p:nvPr/>
        </p:nvSpPr>
        <p:spPr>
          <a:xfrm>
            <a:off x="3116700" y="163808"/>
            <a:ext cx="1458606" cy="246087"/>
          </a:xfrm>
          <a:prstGeom prst="rect">
            <a:avLst/>
          </a:prstGeom>
        </p:spPr>
        <p:txBody>
          <a:bodyPr vert="horz" wrap="none" lIns="91440" tIns="91440" rIns="91440" bIns="91440" rtlCol="0" anchor="ctr">
            <a:noAutofit/>
          </a:bodyPr>
          <a:lstStyle/>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Trade Finance</a:t>
            </a:r>
            <a:endPar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endParaRPr>
          </a:p>
        </p:txBody>
      </p:sp>
      <p:pic>
        <p:nvPicPr>
          <p:cNvPr id="8" name="圖片 7">
            <a:extLst>
              <a:ext uri="{FF2B5EF4-FFF2-40B4-BE49-F238E27FC236}">
                <a16:creationId xmlns:a16="http://schemas.microsoft.com/office/drawing/2014/main" id="{FA4413E3-DF44-49CC-8F3E-130687A0DE09}"/>
              </a:ext>
            </a:extLst>
          </p:cNvPr>
          <p:cNvPicPr>
            <a:picLocks noChangeAspect="1"/>
          </p:cNvPicPr>
          <p:nvPr/>
        </p:nvPicPr>
        <p:blipFill>
          <a:blip r:embed="rId3"/>
          <a:stretch>
            <a:fillRect/>
          </a:stretch>
        </p:blipFill>
        <p:spPr>
          <a:xfrm>
            <a:off x="3261118" y="407264"/>
            <a:ext cx="2483675" cy="1620157"/>
          </a:xfrm>
          <a:prstGeom prst="rect">
            <a:avLst/>
          </a:prstGeom>
          <a:ln>
            <a:solidFill>
              <a:schemeClr val="bg2"/>
            </a:solidFill>
          </a:ln>
        </p:spPr>
      </p:pic>
      <p:sp>
        <p:nvSpPr>
          <p:cNvPr id="9" name="矩形 8">
            <a:extLst>
              <a:ext uri="{FF2B5EF4-FFF2-40B4-BE49-F238E27FC236}">
                <a16:creationId xmlns:a16="http://schemas.microsoft.com/office/drawing/2014/main" id="{35F3459D-30FB-43F0-AE4A-253F1280A95E}"/>
              </a:ext>
            </a:extLst>
          </p:cNvPr>
          <p:cNvSpPr/>
          <p:nvPr/>
        </p:nvSpPr>
        <p:spPr>
          <a:xfrm>
            <a:off x="6652235" y="163366"/>
            <a:ext cx="2225873" cy="246087"/>
          </a:xfrm>
          <a:prstGeom prst="rect">
            <a:avLst/>
          </a:prstGeom>
        </p:spPr>
        <p:txBody>
          <a:bodyPr vert="horz" wrap="none" lIns="91440" tIns="91440" rIns="91440" bIns="91440" rtlCol="0" anchor="ctr">
            <a:noAutofit/>
          </a:bodyPr>
          <a:lstStyle/>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P&amp;C Claims Processing</a:t>
            </a:r>
            <a:r>
              <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rPr>
              <a:t> 索賠處理</a:t>
            </a:r>
          </a:p>
        </p:txBody>
      </p:sp>
      <p:pic>
        <p:nvPicPr>
          <p:cNvPr id="10" name="圖片 9">
            <a:extLst>
              <a:ext uri="{FF2B5EF4-FFF2-40B4-BE49-F238E27FC236}">
                <a16:creationId xmlns:a16="http://schemas.microsoft.com/office/drawing/2014/main" id="{EFED6944-8606-4187-8837-740DD8A8CC57}"/>
              </a:ext>
            </a:extLst>
          </p:cNvPr>
          <p:cNvPicPr>
            <a:picLocks noChangeAspect="1"/>
          </p:cNvPicPr>
          <p:nvPr/>
        </p:nvPicPr>
        <p:blipFill>
          <a:blip r:embed="rId4"/>
          <a:stretch>
            <a:fillRect/>
          </a:stretch>
        </p:blipFill>
        <p:spPr>
          <a:xfrm>
            <a:off x="6562675" y="387236"/>
            <a:ext cx="2404991" cy="1560722"/>
          </a:xfrm>
          <a:prstGeom prst="rect">
            <a:avLst/>
          </a:prstGeom>
          <a:ln>
            <a:solidFill>
              <a:schemeClr val="bg2"/>
            </a:solidFill>
          </a:ln>
        </p:spPr>
      </p:pic>
      <p:sp>
        <p:nvSpPr>
          <p:cNvPr id="11" name="Title 1">
            <a:extLst>
              <a:ext uri="{FF2B5EF4-FFF2-40B4-BE49-F238E27FC236}">
                <a16:creationId xmlns:a16="http://schemas.microsoft.com/office/drawing/2014/main" id="{CDD4E6AE-F2E6-47F4-8545-D8A10612DBA5}"/>
              </a:ext>
            </a:extLst>
          </p:cNvPr>
          <p:cNvSpPr txBox="1">
            <a:spLocks/>
          </p:cNvSpPr>
          <p:nvPr/>
        </p:nvSpPr>
        <p:spPr bwMode="auto">
          <a:xfrm>
            <a:off x="986345" y="2368735"/>
            <a:ext cx="2718446" cy="245816"/>
          </a:xfrm>
          <a:prstGeom prst="rect">
            <a:avLst/>
          </a:prstGeom>
        </p:spPr>
        <p:txBody>
          <a:bodyPr vert="horz" wrap="none" lIns="91440" tIns="91440" rIns="91440" bIns="91440" rtlCol="0" anchor="ctr">
            <a:noAutofit/>
          </a:bodyPr>
          <a:lstStyle>
            <a:defPPr>
              <a:defRPr lang="en-US"/>
            </a:defPPr>
            <a:lvl1pPr marL="171450" indent="-171450">
              <a:buFont typeface="Wingdings" pitchFamily="2" charset="2"/>
              <a:buChar char="§"/>
              <a:defRPr sz="1600">
                <a:latin typeface="Segoe UI" pitchFamily="34" charset="0"/>
                <a:ea typeface="Segoe UI" pitchFamily="34" charset="0"/>
                <a:cs typeface="Segoe UI" pitchFamily="34" charset="0"/>
              </a:defRPr>
            </a:lvl1p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505050"/>
                </a:solidFill>
                <a:effectLst/>
                <a:uLnTx/>
                <a:uFillTx/>
                <a:latin typeface="Segoe UI" pitchFamily="34" charset="0"/>
                <a:ea typeface="+mn-ea"/>
              </a:rPr>
              <a:t>Syndicated Loans (</a:t>
            </a:r>
            <a:r>
              <a:rPr kumimoji="0" lang="zh-TW" altLang="en-US" sz="1200" b="1" i="0" u="none" strike="noStrike" kern="1200" cap="none" spc="0" normalizeH="0" baseline="0" noProof="0" dirty="0">
                <a:ln>
                  <a:noFill/>
                </a:ln>
                <a:solidFill>
                  <a:srgbClr val="505050"/>
                </a:solidFill>
                <a:effectLst/>
                <a:uLnTx/>
                <a:uFillTx/>
                <a:latin typeface="Segoe UI" pitchFamily="34" charset="0"/>
                <a:ea typeface="+mn-ea"/>
              </a:rPr>
              <a:t>聯合貸款</a:t>
            </a:r>
            <a:r>
              <a:rPr kumimoji="0" lang="en-US" altLang="zh-TW" sz="1200" b="1" i="0" u="none" strike="noStrike" kern="1200" cap="none" spc="0" normalizeH="0" baseline="0" noProof="0" dirty="0">
                <a:ln>
                  <a:noFill/>
                </a:ln>
                <a:solidFill>
                  <a:srgbClr val="505050"/>
                </a:solidFill>
                <a:effectLst/>
                <a:uLnTx/>
                <a:uFillTx/>
                <a:latin typeface="Segoe UI" pitchFamily="34" charset="0"/>
                <a:ea typeface="+mn-ea"/>
              </a:rPr>
              <a:t>)</a:t>
            </a:r>
            <a:endParaRPr kumimoji="0" lang="en-US" sz="1200" b="1" i="0" u="none" strike="noStrike" kern="1200" cap="none" spc="0" normalizeH="0" baseline="0" noProof="0" dirty="0">
              <a:ln>
                <a:noFill/>
              </a:ln>
              <a:solidFill>
                <a:srgbClr val="505050"/>
              </a:solidFill>
              <a:effectLst/>
              <a:uLnTx/>
              <a:uFillTx/>
              <a:latin typeface="Segoe UI" pitchFamily="34" charset="0"/>
              <a:ea typeface="+mn-ea"/>
            </a:endParaRPr>
          </a:p>
        </p:txBody>
      </p:sp>
      <p:pic>
        <p:nvPicPr>
          <p:cNvPr id="12" name="圖片 11">
            <a:extLst>
              <a:ext uri="{FF2B5EF4-FFF2-40B4-BE49-F238E27FC236}">
                <a16:creationId xmlns:a16="http://schemas.microsoft.com/office/drawing/2014/main" id="{21733B9F-AEAD-4219-837B-17BA128E5E4D}"/>
              </a:ext>
            </a:extLst>
          </p:cNvPr>
          <p:cNvPicPr>
            <a:picLocks noChangeAspect="1"/>
          </p:cNvPicPr>
          <p:nvPr/>
        </p:nvPicPr>
        <p:blipFill>
          <a:blip r:embed="rId5"/>
          <a:stretch>
            <a:fillRect/>
          </a:stretch>
        </p:blipFill>
        <p:spPr>
          <a:xfrm>
            <a:off x="1335136" y="2614551"/>
            <a:ext cx="2483676" cy="1629585"/>
          </a:xfrm>
          <a:prstGeom prst="rect">
            <a:avLst/>
          </a:prstGeom>
          <a:ln>
            <a:solidFill>
              <a:schemeClr val="bg2"/>
            </a:solidFill>
          </a:ln>
        </p:spPr>
      </p:pic>
      <p:sp>
        <p:nvSpPr>
          <p:cNvPr id="13" name="矩形 12">
            <a:extLst>
              <a:ext uri="{FF2B5EF4-FFF2-40B4-BE49-F238E27FC236}">
                <a16:creationId xmlns:a16="http://schemas.microsoft.com/office/drawing/2014/main" id="{73244F16-7583-4B90-9573-E0A8C5AE7A81}"/>
              </a:ext>
            </a:extLst>
          </p:cNvPr>
          <p:cNvSpPr/>
          <p:nvPr/>
        </p:nvSpPr>
        <p:spPr>
          <a:xfrm>
            <a:off x="4575306" y="2310242"/>
            <a:ext cx="3090369" cy="361607"/>
          </a:xfrm>
          <a:prstGeom prst="rect">
            <a:avLst/>
          </a:prstGeom>
        </p:spPr>
        <p:txBody>
          <a:bodyPr vert="horz" wrap="none" lIns="91440" tIns="91440" rIns="91440" bIns="91440" rtlCol="0" anchor="ctr">
            <a:noAutofit/>
          </a:bodyPr>
          <a:lstStyle/>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Convertible (“</a:t>
            </a:r>
            <a:r>
              <a:rPr kumimoji="0" lang="en-GB" altLang="zh-TW" sz="1200" b="1" i="0" u="none" strike="noStrike" kern="1200" cap="none" spc="0" normalizeH="0" baseline="0" noProof="0" dirty="0" err="1">
                <a:ln>
                  <a:noFill/>
                </a:ln>
                <a:solidFill>
                  <a:srgbClr val="505050"/>
                </a:solidFill>
                <a:effectLst/>
                <a:uLnTx/>
                <a:uFillTx/>
                <a:latin typeface="+mn-lt"/>
                <a:ea typeface="+mn-ea"/>
                <a:cs typeface="Segoe UI" pitchFamily="34" charset="0"/>
              </a:rPr>
              <a:t>CoCo</a:t>
            </a: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 Bonds</a:t>
            </a:r>
            <a:r>
              <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rPr>
              <a:t> </a:t>
            </a:r>
            <a:r>
              <a:rPr kumimoji="0" lang="zh-TW" altLang="zh-TW" sz="1200" b="1" i="0" u="none" strike="noStrike" kern="1200" cap="none" spc="0" normalizeH="0" baseline="0" noProof="0" dirty="0">
                <a:ln>
                  <a:noFill/>
                </a:ln>
                <a:solidFill>
                  <a:srgbClr val="505050"/>
                </a:solidFill>
                <a:effectLst/>
                <a:uLnTx/>
                <a:uFillTx/>
                <a:latin typeface="+mn-lt"/>
                <a:ea typeface="+mn-ea"/>
                <a:cs typeface="+mn-cs"/>
              </a:rPr>
              <a:t>應急可轉債</a:t>
            </a:r>
            <a:endPar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endParaRPr>
          </a:p>
        </p:txBody>
      </p:sp>
      <p:pic>
        <p:nvPicPr>
          <p:cNvPr id="14" name="圖片 13">
            <a:extLst>
              <a:ext uri="{FF2B5EF4-FFF2-40B4-BE49-F238E27FC236}">
                <a16:creationId xmlns:a16="http://schemas.microsoft.com/office/drawing/2014/main" id="{21E8CE9F-FD58-454F-B720-39F568B4B1EA}"/>
              </a:ext>
            </a:extLst>
          </p:cNvPr>
          <p:cNvPicPr>
            <a:picLocks noChangeAspect="1"/>
          </p:cNvPicPr>
          <p:nvPr/>
        </p:nvPicPr>
        <p:blipFill>
          <a:blip r:embed="rId6"/>
          <a:stretch>
            <a:fillRect/>
          </a:stretch>
        </p:blipFill>
        <p:spPr>
          <a:xfrm>
            <a:off x="4750569" y="2640180"/>
            <a:ext cx="2380423" cy="1538505"/>
          </a:xfrm>
          <a:prstGeom prst="rect">
            <a:avLst/>
          </a:prstGeom>
          <a:ln>
            <a:solidFill>
              <a:schemeClr val="bg2"/>
            </a:solidFill>
          </a:ln>
        </p:spPr>
      </p:pic>
      <p:sp>
        <p:nvSpPr>
          <p:cNvPr id="15" name="矩形 14">
            <a:extLst>
              <a:ext uri="{FF2B5EF4-FFF2-40B4-BE49-F238E27FC236}">
                <a16:creationId xmlns:a16="http://schemas.microsoft.com/office/drawing/2014/main" id="{6D72E422-73DD-4FF6-AA50-3FF38A4A6B02}"/>
              </a:ext>
            </a:extLst>
          </p:cNvPr>
          <p:cNvSpPr/>
          <p:nvPr/>
        </p:nvSpPr>
        <p:spPr>
          <a:xfrm>
            <a:off x="8538294" y="2374768"/>
            <a:ext cx="2276707" cy="246087"/>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GB" altLang="zh-TW" sz="1200" b="1" i="0" u="none" strike="noStrike" kern="1200" cap="none" spc="0" normalizeH="0" baseline="0" noProof="0" dirty="0">
                <a:ln>
                  <a:noFill/>
                </a:ln>
                <a:solidFill>
                  <a:srgbClr val="505050"/>
                </a:solidFill>
                <a:effectLst/>
                <a:uLnTx/>
                <a:uFillTx/>
                <a:latin typeface="+mn-lt"/>
                <a:ea typeface="+mn-ea"/>
                <a:cs typeface="Segoe UI" pitchFamily="34" charset="0"/>
              </a:rPr>
              <a:t>Automated Compliance</a:t>
            </a:r>
            <a:endParaRPr kumimoji="0" lang="zh-TW" altLang="en-US" sz="1200" b="1" i="0" u="none" strike="noStrike" kern="1200" cap="none" spc="0" normalizeH="0" baseline="0" noProof="0" dirty="0">
              <a:ln>
                <a:noFill/>
              </a:ln>
              <a:solidFill>
                <a:srgbClr val="505050"/>
              </a:solidFill>
              <a:effectLst/>
              <a:uLnTx/>
              <a:uFillTx/>
              <a:latin typeface="+mn-lt"/>
              <a:ea typeface="+mn-ea"/>
              <a:cs typeface="Segoe UI" pitchFamily="34" charset="0"/>
            </a:endParaRPr>
          </a:p>
        </p:txBody>
      </p:sp>
      <p:pic>
        <p:nvPicPr>
          <p:cNvPr id="16" name="圖片 15">
            <a:extLst>
              <a:ext uri="{FF2B5EF4-FFF2-40B4-BE49-F238E27FC236}">
                <a16:creationId xmlns:a16="http://schemas.microsoft.com/office/drawing/2014/main" id="{265AAE3A-772C-4D48-9A5E-710FAE1AE0DB}"/>
              </a:ext>
            </a:extLst>
          </p:cNvPr>
          <p:cNvPicPr>
            <a:picLocks noChangeAspect="1"/>
          </p:cNvPicPr>
          <p:nvPr/>
        </p:nvPicPr>
        <p:blipFill>
          <a:blip r:embed="rId7"/>
          <a:stretch>
            <a:fillRect/>
          </a:stretch>
        </p:blipFill>
        <p:spPr>
          <a:xfrm>
            <a:off x="8343690" y="2640180"/>
            <a:ext cx="2452646" cy="1532483"/>
          </a:xfrm>
          <a:prstGeom prst="rect">
            <a:avLst/>
          </a:prstGeom>
          <a:ln>
            <a:solidFill>
              <a:schemeClr val="bg2"/>
            </a:solidFill>
          </a:ln>
        </p:spPr>
      </p:pic>
      <p:pic>
        <p:nvPicPr>
          <p:cNvPr id="17" name="圖片 16">
            <a:extLst>
              <a:ext uri="{FF2B5EF4-FFF2-40B4-BE49-F238E27FC236}">
                <a16:creationId xmlns:a16="http://schemas.microsoft.com/office/drawing/2014/main" id="{0CCFB7E7-289B-4A47-BE1D-4F38B76FEC54}"/>
              </a:ext>
            </a:extLst>
          </p:cNvPr>
          <p:cNvPicPr>
            <a:picLocks noChangeAspect="1"/>
          </p:cNvPicPr>
          <p:nvPr/>
        </p:nvPicPr>
        <p:blipFill>
          <a:blip r:embed="rId8"/>
          <a:stretch>
            <a:fillRect/>
          </a:stretch>
        </p:blipFill>
        <p:spPr>
          <a:xfrm>
            <a:off x="10548573" y="152400"/>
            <a:ext cx="1346829" cy="954938"/>
          </a:xfrm>
          <a:prstGeom prst="rect">
            <a:avLst/>
          </a:prstGeom>
        </p:spPr>
      </p:pic>
      <p:sp>
        <p:nvSpPr>
          <p:cNvPr id="18" name="文字方塊 17">
            <a:extLst>
              <a:ext uri="{FF2B5EF4-FFF2-40B4-BE49-F238E27FC236}">
                <a16:creationId xmlns:a16="http://schemas.microsoft.com/office/drawing/2014/main" id="{A8C11E3F-E036-4A71-9023-9E3A76B7C4FD}"/>
              </a:ext>
            </a:extLst>
          </p:cNvPr>
          <p:cNvSpPr txBox="1"/>
          <p:nvPr/>
        </p:nvSpPr>
        <p:spPr>
          <a:xfrm>
            <a:off x="636483" y="4570200"/>
            <a:ext cx="2057405" cy="223569"/>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TW"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Proxy Voting</a:t>
            </a:r>
            <a:r>
              <a:rPr kumimoji="0" lang="zh-TW" altLang="en-US"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 </a:t>
            </a:r>
            <a:r>
              <a:rPr kumimoji="0" lang="en-US" altLang="zh-TW"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a:t>
            </a:r>
            <a:r>
              <a:rPr kumimoji="0" lang="zh-TW" altLang="en-US"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代理投票</a:t>
            </a:r>
            <a:r>
              <a:rPr kumimoji="0" lang="en-US" altLang="zh-TW" sz="1400" b="1" i="0" u="none" strike="noStrike" kern="1200" cap="none" spc="0" normalizeH="0" baseline="0" noProof="0" dirty="0">
                <a:ln>
                  <a:noFill/>
                </a:ln>
                <a:solidFill>
                  <a:srgbClr val="505050"/>
                </a:solidFill>
                <a:effectLst/>
                <a:uLnTx/>
                <a:uFillTx/>
                <a:latin typeface="Segoe UI" pitchFamily="34" charset="0"/>
                <a:ea typeface="Segoe UI" pitchFamily="34" charset="0"/>
                <a:cs typeface="Segoe UI" pitchFamily="34" charset="0"/>
              </a:rPr>
              <a:t>)</a:t>
            </a:r>
            <a:endParaRPr kumimoji="0" lang="zh-TW" altLang="en-US" sz="1400" b="1" i="0" u="none" strike="noStrike" kern="1200" cap="none" spc="0" normalizeH="0" baseline="0" noProof="0" dirty="0" err="1">
              <a:ln>
                <a:noFill/>
              </a:ln>
              <a:solidFill>
                <a:srgbClr val="505050"/>
              </a:solidFill>
              <a:effectLst/>
              <a:uLnTx/>
              <a:uFillTx/>
              <a:latin typeface="Segoe UI" pitchFamily="34" charset="0"/>
              <a:ea typeface="Segoe UI" pitchFamily="34" charset="0"/>
              <a:cs typeface="Segoe UI" pitchFamily="34" charset="0"/>
            </a:endParaRPr>
          </a:p>
        </p:txBody>
      </p:sp>
      <p:pic>
        <p:nvPicPr>
          <p:cNvPr id="19" name="圖片 18">
            <a:extLst>
              <a:ext uri="{FF2B5EF4-FFF2-40B4-BE49-F238E27FC236}">
                <a16:creationId xmlns:a16="http://schemas.microsoft.com/office/drawing/2014/main" id="{0965358E-C9A2-4302-8358-C0B7F3A85472}"/>
              </a:ext>
            </a:extLst>
          </p:cNvPr>
          <p:cNvPicPr>
            <a:picLocks noChangeAspect="1"/>
          </p:cNvPicPr>
          <p:nvPr/>
        </p:nvPicPr>
        <p:blipFill>
          <a:blip r:embed="rId9"/>
          <a:stretch>
            <a:fillRect/>
          </a:stretch>
        </p:blipFill>
        <p:spPr>
          <a:xfrm>
            <a:off x="703868" y="4828191"/>
            <a:ext cx="2747321" cy="1789222"/>
          </a:xfrm>
          <a:prstGeom prst="rect">
            <a:avLst/>
          </a:prstGeom>
          <a:ln>
            <a:solidFill>
              <a:schemeClr val="bg2"/>
            </a:solidFill>
          </a:ln>
        </p:spPr>
      </p:pic>
      <p:pic>
        <p:nvPicPr>
          <p:cNvPr id="20" name="圖片 19">
            <a:extLst>
              <a:ext uri="{FF2B5EF4-FFF2-40B4-BE49-F238E27FC236}">
                <a16:creationId xmlns:a16="http://schemas.microsoft.com/office/drawing/2014/main" id="{10E4A2E0-AFB4-43F3-86DB-726BAFC52A22}"/>
              </a:ext>
            </a:extLst>
          </p:cNvPr>
          <p:cNvPicPr>
            <a:picLocks noChangeAspect="1"/>
          </p:cNvPicPr>
          <p:nvPr/>
        </p:nvPicPr>
        <p:blipFill>
          <a:blip r:embed="rId10"/>
          <a:stretch>
            <a:fillRect/>
          </a:stretch>
        </p:blipFill>
        <p:spPr>
          <a:xfrm>
            <a:off x="4369864" y="5013294"/>
            <a:ext cx="2589195" cy="1673155"/>
          </a:xfrm>
          <a:prstGeom prst="rect">
            <a:avLst/>
          </a:prstGeom>
          <a:ln>
            <a:solidFill>
              <a:schemeClr val="bg2"/>
            </a:solidFill>
          </a:ln>
        </p:spPr>
      </p:pic>
      <p:sp>
        <p:nvSpPr>
          <p:cNvPr id="21" name="矩形 20">
            <a:extLst>
              <a:ext uri="{FF2B5EF4-FFF2-40B4-BE49-F238E27FC236}">
                <a16:creationId xmlns:a16="http://schemas.microsoft.com/office/drawing/2014/main" id="{FC720AEE-3A63-469C-916B-790C937C5AE0}"/>
              </a:ext>
            </a:extLst>
          </p:cNvPr>
          <p:cNvSpPr/>
          <p:nvPr/>
        </p:nvSpPr>
        <p:spPr>
          <a:xfrm>
            <a:off x="4224400" y="4570200"/>
            <a:ext cx="2880121" cy="338554"/>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Asset Rehypothecation (</a:t>
            </a:r>
            <a:r>
              <a:rPr kumimoji="0" lang="zh-TW" altLang="en-US" sz="1200" b="1" i="0" u="none" strike="noStrike" kern="1200" cap="none" spc="0" normalizeH="0" baseline="0" noProof="0" dirty="0">
                <a:ln>
                  <a:noFill/>
                </a:ln>
                <a:solidFill>
                  <a:srgbClr val="505050"/>
                </a:solidFill>
                <a:effectLst/>
                <a:uLnTx/>
                <a:uFillTx/>
                <a:latin typeface="Segoe UI"/>
                <a:ea typeface="+mn-ea"/>
                <a:cs typeface="+mn-cs"/>
              </a:rPr>
              <a:t>資產再抵押</a:t>
            </a: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a:t>
            </a:r>
            <a:endParaRPr kumimoji="0" lang="zh-TW" altLang="en-US" sz="1200" b="1" i="0" u="none" strike="noStrike" kern="1200" cap="none" spc="0" normalizeH="0" baseline="0" noProof="0" dirty="0">
              <a:ln>
                <a:noFill/>
              </a:ln>
              <a:solidFill>
                <a:srgbClr val="505050"/>
              </a:solidFill>
              <a:effectLst/>
              <a:uLnTx/>
              <a:uFillTx/>
              <a:latin typeface="Segoe UI"/>
              <a:ea typeface="+mn-ea"/>
              <a:cs typeface="+mn-cs"/>
            </a:endParaRPr>
          </a:p>
        </p:txBody>
      </p:sp>
      <p:pic>
        <p:nvPicPr>
          <p:cNvPr id="22" name="圖片 21">
            <a:extLst>
              <a:ext uri="{FF2B5EF4-FFF2-40B4-BE49-F238E27FC236}">
                <a16:creationId xmlns:a16="http://schemas.microsoft.com/office/drawing/2014/main" id="{796CF595-DE20-4736-B658-19C1DBB91C4E}"/>
              </a:ext>
            </a:extLst>
          </p:cNvPr>
          <p:cNvPicPr>
            <a:picLocks noChangeAspect="1"/>
          </p:cNvPicPr>
          <p:nvPr/>
        </p:nvPicPr>
        <p:blipFill>
          <a:blip r:embed="rId11"/>
          <a:stretch>
            <a:fillRect/>
          </a:stretch>
        </p:blipFill>
        <p:spPr>
          <a:xfrm>
            <a:off x="8146158" y="4864885"/>
            <a:ext cx="2650178" cy="1757698"/>
          </a:xfrm>
          <a:prstGeom prst="rect">
            <a:avLst/>
          </a:prstGeom>
          <a:ln>
            <a:solidFill>
              <a:schemeClr val="bg2"/>
            </a:solidFill>
          </a:ln>
        </p:spPr>
      </p:pic>
      <p:sp>
        <p:nvSpPr>
          <p:cNvPr id="23" name="矩形 22">
            <a:extLst>
              <a:ext uri="{FF2B5EF4-FFF2-40B4-BE49-F238E27FC236}">
                <a16:creationId xmlns:a16="http://schemas.microsoft.com/office/drawing/2014/main" id="{1A34721A-E472-4E99-B590-F012EDC4DE86}"/>
              </a:ext>
            </a:extLst>
          </p:cNvPr>
          <p:cNvSpPr/>
          <p:nvPr/>
        </p:nvSpPr>
        <p:spPr>
          <a:xfrm>
            <a:off x="8146158" y="4583165"/>
            <a:ext cx="2361455" cy="246087"/>
          </a:xfrm>
          <a:prstGeom prst="rect">
            <a:avLst/>
          </a:prstGeom>
        </p:spPr>
        <p:txBody>
          <a:bodyPr vert="horz" wrap="none" lIns="91440" tIns="91440" rIns="91440" bIns="91440" rtlCol="0"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Equity Post-Trade</a:t>
            </a:r>
            <a:r>
              <a:rPr kumimoji="0" lang="zh-TW" altLang="en-US" sz="1200" b="1" i="0" u="none" strike="noStrike" kern="1200" cap="none" spc="0" normalizeH="0" baseline="0" noProof="0" dirty="0">
                <a:ln>
                  <a:noFill/>
                </a:ln>
                <a:solidFill>
                  <a:srgbClr val="505050"/>
                </a:solidFill>
                <a:effectLst/>
                <a:uLnTx/>
                <a:uFillTx/>
                <a:latin typeface="Segoe UI"/>
                <a:ea typeface="+mn-ea"/>
                <a:cs typeface="+mn-cs"/>
              </a:rPr>
              <a:t> </a:t>
            </a: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a:t>
            </a:r>
            <a:r>
              <a:rPr kumimoji="0" lang="zh-TW" altLang="zh-TW" sz="1200" b="1" i="0" u="none" strike="noStrike" kern="1200" cap="none" spc="0" normalizeH="0" baseline="0" noProof="0" dirty="0">
                <a:ln>
                  <a:noFill/>
                </a:ln>
                <a:solidFill>
                  <a:srgbClr val="505050"/>
                </a:solidFill>
                <a:effectLst/>
                <a:uLnTx/>
                <a:uFillTx/>
                <a:latin typeface="Segoe UI"/>
                <a:ea typeface="+mn-ea"/>
                <a:cs typeface="+mn-cs"/>
              </a:rPr>
              <a:t>股權交易</a:t>
            </a:r>
            <a:r>
              <a:rPr kumimoji="0" lang="en-US" altLang="zh-TW" sz="1200" b="1" i="0" u="none" strike="noStrike" kern="1200" cap="none" spc="0" normalizeH="0" baseline="0" noProof="0" dirty="0">
                <a:ln>
                  <a:noFill/>
                </a:ln>
                <a:solidFill>
                  <a:srgbClr val="505050"/>
                </a:solidFill>
                <a:effectLst/>
                <a:uLnTx/>
                <a:uFillTx/>
                <a:latin typeface="Segoe UI"/>
                <a:ea typeface="+mn-ea"/>
                <a:cs typeface="+mn-cs"/>
              </a:rPr>
              <a:t>)</a:t>
            </a:r>
            <a:endParaRPr kumimoji="0" lang="zh-TW" altLang="en-US" sz="1200" b="1"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9006998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5DF3-D6E1-4FB8-B22A-230DBADA89C2}"/>
              </a:ext>
            </a:extLst>
          </p:cNvPr>
          <p:cNvSpPr>
            <a:spLocks noGrp="1"/>
          </p:cNvSpPr>
          <p:nvPr>
            <p:ph type="title"/>
          </p:nvPr>
        </p:nvSpPr>
        <p:spPr/>
        <p:txBody>
          <a:bodyPr/>
          <a:lstStyle/>
          <a:p>
            <a:r>
              <a:rPr lang="en-US" dirty="0"/>
              <a:t>Why isn’t everyone using blockchain right now?</a:t>
            </a:r>
          </a:p>
        </p:txBody>
      </p:sp>
      <p:sp>
        <p:nvSpPr>
          <p:cNvPr id="3" name="文字版面配置區 2">
            <a:extLst>
              <a:ext uri="{FF2B5EF4-FFF2-40B4-BE49-F238E27FC236}">
                <a16:creationId xmlns:a16="http://schemas.microsoft.com/office/drawing/2014/main" id="{239DA517-67C8-4861-A9FF-2C1A8BAFE900}"/>
              </a:ext>
            </a:extLst>
          </p:cNvPr>
          <p:cNvSpPr>
            <a:spLocks noGrp="1"/>
          </p:cNvSpPr>
          <p:nvPr>
            <p:ph type="body" sz="quarter" idx="13"/>
          </p:nvPr>
        </p:nvSpPr>
        <p:spPr/>
        <p:txBody>
          <a:bodyPr/>
          <a:lstStyle/>
          <a:p>
            <a:r>
              <a:rPr lang="en-US" dirty="0"/>
              <a:t>Blockchain wasn’t built for enterprise</a:t>
            </a:r>
          </a:p>
        </p:txBody>
      </p:sp>
      <p:sp>
        <p:nvSpPr>
          <p:cNvPr id="7" name="Oval 6">
            <a:extLst>
              <a:ext uri="{FF2B5EF4-FFF2-40B4-BE49-F238E27FC236}">
                <a16:creationId xmlns:a16="http://schemas.microsoft.com/office/drawing/2014/main" id="{F7520F82-A3C3-42ED-BA8B-5ADC2532691A}"/>
              </a:ext>
            </a:extLst>
          </p:cNvPr>
          <p:cNvSpPr/>
          <p:nvPr/>
        </p:nvSpPr>
        <p:spPr bwMode="auto">
          <a:xfrm>
            <a:off x="440330" y="1825746"/>
            <a:ext cx="3492215" cy="3492215"/>
          </a:xfrm>
          <a:prstGeom prst="ellipse">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1" name="Picture 30">
            <a:extLst>
              <a:ext uri="{FF2B5EF4-FFF2-40B4-BE49-F238E27FC236}">
                <a16:creationId xmlns:a16="http://schemas.microsoft.com/office/drawing/2014/main" id="{A4D00AB7-FD2C-4218-B99D-BCACFAD6E665}"/>
              </a:ext>
            </a:extLst>
          </p:cNvPr>
          <p:cNvPicPr>
            <a:picLocks noChangeAspect="1"/>
          </p:cNvPicPr>
          <p:nvPr/>
        </p:nvPicPr>
        <p:blipFill rotWithShape="1">
          <a:blip r:embed="rId3"/>
          <a:srcRect l="23149" t="4514" r="22526" b="13793"/>
          <a:stretch/>
        </p:blipFill>
        <p:spPr>
          <a:xfrm>
            <a:off x="854918" y="2261473"/>
            <a:ext cx="2646305" cy="2637496"/>
          </a:xfrm>
          <a:custGeom>
            <a:avLst/>
            <a:gdLst>
              <a:gd name="connsiteX0" fmla="*/ 1682460 w 3364920"/>
              <a:gd name="connsiteY0" fmla="*/ 0 h 3368366"/>
              <a:gd name="connsiteX1" fmla="*/ 3364920 w 3364920"/>
              <a:gd name="connsiteY1" fmla="*/ 1684183 h 3368366"/>
              <a:gd name="connsiteX2" fmla="*/ 1682460 w 3364920"/>
              <a:gd name="connsiteY2" fmla="*/ 3368366 h 3368366"/>
              <a:gd name="connsiteX3" fmla="*/ 0 w 3364920"/>
              <a:gd name="connsiteY3" fmla="*/ 1684183 h 3368366"/>
              <a:gd name="connsiteX4" fmla="*/ 1682460 w 3364920"/>
              <a:gd name="connsiteY4" fmla="*/ 0 h 3368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20" h="3368366">
                <a:moveTo>
                  <a:pt x="1682460" y="0"/>
                </a:moveTo>
                <a:cubicBezTo>
                  <a:pt x="2611657" y="0"/>
                  <a:pt x="3364920" y="754034"/>
                  <a:pt x="3364920" y="1684183"/>
                </a:cubicBezTo>
                <a:cubicBezTo>
                  <a:pt x="3364920" y="2614332"/>
                  <a:pt x="2611657" y="3368366"/>
                  <a:pt x="1682460" y="3368366"/>
                </a:cubicBezTo>
                <a:cubicBezTo>
                  <a:pt x="753263" y="3368366"/>
                  <a:pt x="0" y="2614332"/>
                  <a:pt x="0" y="1684183"/>
                </a:cubicBezTo>
                <a:cubicBezTo>
                  <a:pt x="0" y="754034"/>
                  <a:pt x="753263" y="0"/>
                  <a:pt x="1682460" y="0"/>
                </a:cubicBezTo>
                <a:close/>
              </a:path>
            </a:pathLst>
          </a:custGeom>
          <a:ln>
            <a:solidFill>
              <a:schemeClr val="bg1"/>
            </a:solidFill>
          </a:ln>
        </p:spPr>
      </p:pic>
      <p:grpSp>
        <p:nvGrpSpPr>
          <p:cNvPr id="6" name="Group 5">
            <a:extLst>
              <a:ext uri="{FF2B5EF4-FFF2-40B4-BE49-F238E27FC236}">
                <a16:creationId xmlns:a16="http://schemas.microsoft.com/office/drawing/2014/main" id="{60D1E8D8-CA0D-4402-9B71-F3ADB1B1DB4E}"/>
              </a:ext>
            </a:extLst>
          </p:cNvPr>
          <p:cNvGrpSpPr/>
          <p:nvPr/>
        </p:nvGrpSpPr>
        <p:grpSpPr>
          <a:xfrm>
            <a:off x="5154583" y="4842457"/>
            <a:ext cx="4033087" cy="917018"/>
            <a:chOff x="5439205" y="4598757"/>
            <a:chExt cx="4033659" cy="917148"/>
          </a:xfrm>
        </p:grpSpPr>
        <p:sp>
          <p:nvSpPr>
            <p:cNvPr id="43" name="TextBox 42">
              <a:extLst>
                <a:ext uri="{FF2B5EF4-FFF2-40B4-BE49-F238E27FC236}">
                  <a16:creationId xmlns:a16="http://schemas.microsoft.com/office/drawing/2014/main" id="{E5A64F7C-79DC-43E2-9A68-6BA42456C0F3}"/>
                </a:ext>
              </a:extLst>
            </p:cNvPr>
            <p:cNvSpPr txBox="1"/>
            <p:nvPr/>
          </p:nvSpPr>
          <p:spPr>
            <a:xfrm>
              <a:off x="5439205" y="4598757"/>
              <a:ext cx="3623082" cy="442923"/>
            </a:xfrm>
            <a:prstGeom prst="rect">
              <a:avLst/>
            </a:prstGeom>
          </p:spPr>
          <p:txBody>
            <a:bodyPr vert="horz" wrap="square" lIns="0" tIns="91427" rIns="91427" bIns="91427"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sp>
          <p:nvSpPr>
            <p:cNvPr id="44" name="TextBox 43">
              <a:extLst>
                <a:ext uri="{FF2B5EF4-FFF2-40B4-BE49-F238E27FC236}">
                  <a16:creationId xmlns:a16="http://schemas.microsoft.com/office/drawing/2014/main" id="{58DC9C4C-211E-40AA-B71E-6D74C697A11C}"/>
                </a:ext>
              </a:extLst>
            </p:cNvPr>
            <p:cNvSpPr txBox="1"/>
            <p:nvPr/>
          </p:nvSpPr>
          <p:spPr>
            <a:xfrm>
              <a:off x="5439205" y="5023393"/>
              <a:ext cx="4033659" cy="492512"/>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IN" sz="1600" b="0" i="0" u="none" strike="noStrike" kern="1200" cap="none" spc="0" normalizeH="0" baseline="0" noProof="0" dirty="0">
                  <a:ln>
                    <a:noFill/>
                  </a:ln>
                  <a:solidFill>
                    <a:srgbClr val="505050"/>
                  </a:solidFill>
                  <a:effectLst/>
                  <a:uLnTx/>
                  <a:uFillTx/>
                  <a:latin typeface="Segoe UI Semilight"/>
                  <a:ea typeface="+mn-ea"/>
                  <a:cs typeface="+mn-cs"/>
                </a:rPr>
                <a:t>There are a number of challenges to integrate a blockchain with existing IT architecture</a:t>
              </a:r>
            </a:p>
          </p:txBody>
        </p:sp>
      </p:grpSp>
      <p:cxnSp>
        <p:nvCxnSpPr>
          <p:cNvPr id="19" name="Straight Connector 18">
            <a:extLst>
              <a:ext uri="{FF2B5EF4-FFF2-40B4-BE49-F238E27FC236}">
                <a16:creationId xmlns:a16="http://schemas.microsoft.com/office/drawing/2014/main" id="{49D0132B-7399-45D0-8C58-9D21180B81EF}"/>
              </a:ext>
            </a:extLst>
          </p:cNvPr>
          <p:cNvCxnSpPr>
            <a:cxnSpLocks/>
          </p:cNvCxnSpPr>
          <p:nvPr/>
        </p:nvCxnSpPr>
        <p:spPr>
          <a:xfrm flipV="1">
            <a:off x="3136407" y="5048479"/>
            <a:ext cx="1736228" cy="1923"/>
          </a:xfrm>
          <a:prstGeom prst="line">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 name="Hexagon 8">
            <a:extLst>
              <a:ext uri="{FF2B5EF4-FFF2-40B4-BE49-F238E27FC236}">
                <a16:creationId xmlns:a16="http://schemas.microsoft.com/office/drawing/2014/main" id="{7CB7E531-D26F-4E94-A9A3-5FB36A82D461}"/>
              </a:ext>
            </a:extLst>
          </p:cNvPr>
          <p:cNvSpPr/>
          <p:nvPr/>
        </p:nvSpPr>
        <p:spPr bwMode="auto">
          <a:xfrm rot="5400000">
            <a:off x="4860839" y="4974757"/>
            <a:ext cx="171033" cy="147443"/>
          </a:xfrm>
          <a:prstGeom prst="hexagon">
            <a:avLst/>
          </a:prstGeom>
          <a:solidFill>
            <a:srgbClr val="0D2B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D3BE0969-B0BD-4995-BDB4-6765C2E33E2A}"/>
              </a:ext>
            </a:extLst>
          </p:cNvPr>
          <p:cNvGrpSpPr/>
          <p:nvPr/>
        </p:nvGrpSpPr>
        <p:grpSpPr>
          <a:xfrm>
            <a:off x="4436527" y="1863502"/>
            <a:ext cx="3806261" cy="1404018"/>
            <a:chOff x="5486750" y="1005747"/>
            <a:chExt cx="4645019" cy="1404216"/>
          </a:xfrm>
        </p:grpSpPr>
        <p:sp>
          <p:nvSpPr>
            <p:cNvPr id="32" name="TextBox 31">
              <a:extLst>
                <a:ext uri="{FF2B5EF4-FFF2-40B4-BE49-F238E27FC236}">
                  <a16:creationId xmlns:a16="http://schemas.microsoft.com/office/drawing/2014/main" id="{6D3C5464-6CBA-4846-8228-522F50D4D106}"/>
                </a:ext>
              </a:extLst>
            </p:cNvPr>
            <p:cNvSpPr txBox="1"/>
            <p:nvPr/>
          </p:nvSpPr>
          <p:spPr>
            <a:xfrm>
              <a:off x="5486750" y="1005747"/>
              <a:ext cx="3337204" cy="442923"/>
            </a:xfrm>
            <a:prstGeom prst="rect">
              <a:avLst/>
            </a:prstGeom>
          </p:spPr>
          <p:txBody>
            <a:bodyPr vert="horz" wrap="square" lIns="0" tIns="91427" rIns="91427" bIns="91427"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Ledgers</a:t>
              </a:r>
            </a:p>
          </p:txBody>
        </p:sp>
        <p:sp>
          <p:nvSpPr>
            <p:cNvPr id="39" name="TextBox 38">
              <a:extLst>
                <a:ext uri="{FF2B5EF4-FFF2-40B4-BE49-F238E27FC236}">
                  <a16:creationId xmlns:a16="http://schemas.microsoft.com/office/drawing/2014/main" id="{52D9F9EF-064E-4456-A1BF-D3F640B86236}"/>
                </a:ext>
              </a:extLst>
            </p:cNvPr>
            <p:cNvSpPr txBox="1"/>
            <p:nvPr/>
          </p:nvSpPr>
          <p:spPr>
            <a:xfrm>
              <a:off x="5492524" y="1424939"/>
              <a:ext cx="4639245" cy="985024"/>
            </a:xfrm>
            <a:prstGeom prst="rect">
              <a:avLst/>
            </a:prstGeom>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a:ea typeface="+mn-ea"/>
                  <a:cs typeface="+mn-cs"/>
                </a:rPr>
                <a:t>Ledgers designed for public network lack the performance, confidentiality, and governance capabilities needed for commercial use</a:t>
              </a:r>
            </a:p>
          </p:txBody>
        </p:sp>
      </p:grpSp>
      <p:cxnSp>
        <p:nvCxnSpPr>
          <p:cNvPr id="4" name="Straight Connector 3">
            <a:extLst>
              <a:ext uri="{FF2B5EF4-FFF2-40B4-BE49-F238E27FC236}">
                <a16:creationId xmlns:a16="http://schemas.microsoft.com/office/drawing/2014/main" id="{CACE62F6-4BB4-44FB-93DE-D3849A66121C}"/>
              </a:ext>
            </a:extLst>
          </p:cNvPr>
          <p:cNvCxnSpPr>
            <a:cxnSpLocks/>
          </p:cNvCxnSpPr>
          <p:nvPr/>
        </p:nvCxnSpPr>
        <p:spPr>
          <a:xfrm>
            <a:off x="3063058" y="2063911"/>
            <a:ext cx="1097939" cy="14226"/>
          </a:xfrm>
          <a:prstGeom prst="line">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4" name="Hexagon 23">
            <a:extLst>
              <a:ext uri="{FF2B5EF4-FFF2-40B4-BE49-F238E27FC236}">
                <a16:creationId xmlns:a16="http://schemas.microsoft.com/office/drawing/2014/main" id="{731D9129-0F7D-4CBB-9D91-8A7A95AFED8D}"/>
              </a:ext>
            </a:extLst>
          </p:cNvPr>
          <p:cNvSpPr/>
          <p:nvPr/>
        </p:nvSpPr>
        <p:spPr bwMode="auto">
          <a:xfrm rot="5400000">
            <a:off x="4144105" y="2004212"/>
            <a:ext cx="171033" cy="147443"/>
          </a:xfrm>
          <a:prstGeom prst="hexagon">
            <a:avLst/>
          </a:prstGeom>
          <a:solidFill>
            <a:srgbClr val="0D2B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AFE48056-4116-488A-8812-44C024F8F3C6}"/>
              </a:ext>
            </a:extLst>
          </p:cNvPr>
          <p:cNvCxnSpPr>
            <a:cxnSpLocks/>
          </p:cNvCxnSpPr>
          <p:nvPr/>
        </p:nvCxnSpPr>
        <p:spPr>
          <a:xfrm>
            <a:off x="3915809" y="3713906"/>
            <a:ext cx="1737113" cy="1924"/>
          </a:xfrm>
          <a:prstGeom prst="line">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3" name="Hexagon 22">
            <a:extLst>
              <a:ext uri="{FF2B5EF4-FFF2-40B4-BE49-F238E27FC236}">
                <a16:creationId xmlns:a16="http://schemas.microsoft.com/office/drawing/2014/main" id="{9CAA0706-B879-4E61-9757-F1A4B3ABC561}"/>
              </a:ext>
            </a:extLst>
          </p:cNvPr>
          <p:cNvSpPr/>
          <p:nvPr/>
        </p:nvSpPr>
        <p:spPr bwMode="auto">
          <a:xfrm rot="5400000">
            <a:off x="5616007" y="3647803"/>
            <a:ext cx="171033" cy="147443"/>
          </a:xfrm>
          <a:prstGeom prst="hexagon">
            <a:avLst/>
          </a:prstGeom>
          <a:solidFill>
            <a:srgbClr val="0D2B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 name="Group 26">
            <a:extLst>
              <a:ext uri="{FF2B5EF4-FFF2-40B4-BE49-F238E27FC236}">
                <a16:creationId xmlns:a16="http://schemas.microsoft.com/office/drawing/2014/main" id="{37BE02D3-FDB3-469F-AB4F-57841881BFB3}"/>
              </a:ext>
            </a:extLst>
          </p:cNvPr>
          <p:cNvGrpSpPr/>
          <p:nvPr/>
        </p:nvGrpSpPr>
        <p:grpSpPr>
          <a:xfrm>
            <a:off x="5908174" y="3521152"/>
            <a:ext cx="4024171" cy="926698"/>
            <a:chOff x="4800935" y="2120526"/>
            <a:chExt cx="8433118" cy="604883"/>
          </a:xfrm>
        </p:grpSpPr>
        <p:sp>
          <p:nvSpPr>
            <p:cNvPr id="28" name="TextBox 27">
              <a:extLst>
                <a:ext uri="{FF2B5EF4-FFF2-40B4-BE49-F238E27FC236}">
                  <a16:creationId xmlns:a16="http://schemas.microsoft.com/office/drawing/2014/main" id="{8ABD5F0E-4A41-41E3-8B48-2FE59A2AC16E}"/>
                </a:ext>
              </a:extLst>
            </p:cNvPr>
            <p:cNvSpPr txBox="1"/>
            <p:nvPr/>
          </p:nvSpPr>
          <p:spPr>
            <a:xfrm>
              <a:off x="4800935" y="2120526"/>
              <a:ext cx="4464678" cy="263445"/>
            </a:xfrm>
            <a:prstGeom prst="rect">
              <a:avLst/>
            </a:prstGeom>
          </p:spPr>
          <p:txBody>
            <a:bodyPr vert="horz" wrap="square" lIns="0" tIns="91427" rIns="0" bIns="91427" rtlCol="0" anchor="ctr">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Smart Contracts</a:t>
              </a:r>
            </a:p>
          </p:txBody>
        </p:sp>
        <p:sp>
          <p:nvSpPr>
            <p:cNvPr id="29" name="TextBox 28">
              <a:extLst>
                <a:ext uri="{FF2B5EF4-FFF2-40B4-BE49-F238E27FC236}">
                  <a16:creationId xmlns:a16="http://schemas.microsoft.com/office/drawing/2014/main" id="{CDEFAF77-EF73-41D1-BF29-55854021C70F}"/>
                </a:ext>
              </a:extLst>
            </p:cNvPr>
            <p:cNvSpPr txBox="1"/>
            <p:nvPr/>
          </p:nvSpPr>
          <p:spPr>
            <a:xfrm>
              <a:off x="4800935" y="2389490"/>
              <a:ext cx="8433118" cy="335919"/>
            </a:xfrm>
            <a:prstGeom prst="rect">
              <a:avLst/>
            </a:prstGeom>
          </p:spPr>
          <p:txBody>
            <a:bodyPr wrap="square" lIns="0" tIns="0" rIns="0" bIns="0" rtlCol="0" anchor="ctr">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IN" sz="1600" b="0" i="0" u="none" strike="noStrike" kern="1200" cap="none" spc="0" normalizeH="0" baseline="0" noProof="0" dirty="0">
                  <a:ln>
                    <a:noFill/>
                  </a:ln>
                  <a:solidFill>
                    <a:srgbClr val="505050"/>
                  </a:solidFill>
                  <a:effectLst/>
                  <a:uLnTx/>
                  <a:uFillTx/>
                  <a:latin typeface="Segoe UI Semilight"/>
                  <a:ea typeface="+mn-ea"/>
                  <a:cs typeface="+mn-cs"/>
                </a:rPr>
                <a:t>Smart contracts were not designed to leverage existing enterprise tools and skill sets</a:t>
              </a:r>
            </a:p>
          </p:txBody>
        </p:sp>
      </p:grpSp>
    </p:spTree>
    <p:extLst>
      <p:ext uri="{BB962C8B-B14F-4D97-AF65-F5344CB8AC3E}">
        <p14:creationId xmlns:p14="http://schemas.microsoft.com/office/powerpoint/2010/main" val="1840191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3" name="组合 2"/>
          <p:cNvGrpSpPr>
            <a:grpSpLocks noChangeAspect="1"/>
          </p:cNvGrpSpPr>
          <p:nvPr/>
        </p:nvGrpSpPr>
        <p:grpSpPr>
          <a:xfrm>
            <a:off x="5029289" y="2069373"/>
            <a:ext cx="2133422" cy="1213323"/>
            <a:chOff x="1093391" y="-1169675"/>
            <a:chExt cx="1359950" cy="773433"/>
          </a:xfrm>
          <a:solidFill>
            <a:schemeClr val="tx1">
              <a:lumMod val="85000"/>
              <a:lumOff val="15000"/>
            </a:schemeClr>
          </a:solidFill>
        </p:grpSpPr>
        <p:sp>
          <p:nvSpPr>
            <p:cNvPr id="5" name="任意多边形 4"/>
            <p:cNvSpPr/>
            <p:nvPr/>
          </p:nvSpPr>
          <p:spPr>
            <a:xfrm>
              <a:off x="1093391" y="-1169675"/>
              <a:ext cx="767828" cy="773433"/>
            </a:xfrm>
            <a:custGeom>
              <a:avLst/>
              <a:gdLst/>
              <a:ahLst/>
              <a:cxnLst/>
              <a:rect l="l" t="t" r="r" b="b"/>
              <a:pathLst>
                <a:path w="767828" h="773433">
                  <a:moveTo>
                    <a:pt x="383185" y="0"/>
                  </a:moveTo>
                  <a:cubicBezTo>
                    <a:pt x="499322" y="52"/>
                    <a:pt x="592033" y="46540"/>
                    <a:pt x="661315" y="139464"/>
                  </a:cubicBezTo>
                  <a:cubicBezTo>
                    <a:pt x="730598" y="232388"/>
                    <a:pt x="766102" y="371436"/>
                    <a:pt x="767828" y="556608"/>
                  </a:cubicBezTo>
                  <a:cubicBezTo>
                    <a:pt x="767397" y="603342"/>
                    <a:pt x="764854" y="647227"/>
                    <a:pt x="760200" y="688263"/>
                  </a:cubicBezTo>
                  <a:lnTo>
                    <a:pt x="745112"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6" name="任意多边形 5"/>
            <p:cNvSpPr/>
            <p:nvPr/>
          </p:nvSpPr>
          <p:spPr>
            <a:xfrm>
              <a:off x="1994465" y="-1149273"/>
              <a:ext cx="458876" cy="753031"/>
            </a:xfrm>
            <a:custGeom>
              <a:avLst/>
              <a:gdLst/>
              <a:ahLst/>
              <a:cxnLst/>
              <a:rect l="l" t="t" r="r" b="b"/>
              <a:pathLst>
                <a:path w="458876" h="753031">
                  <a:moveTo>
                    <a:pt x="268100" y="0"/>
                  </a:moveTo>
                  <a:lnTo>
                    <a:pt x="458876" y="0"/>
                  </a:lnTo>
                  <a:lnTo>
                    <a:pt x="458876" y="753031"/>
                  </a:lnTo>
                  <a:lnTo>
                    <a:pt x="199654" y="753031"/>
                  </a:lnTo>
                  <a:lnTo>
                    <a:pt x="199654" y="257765"/>
                  </a:lnTo>
                  <a:lnTo>
                    <a:pt x="0" y="257765"/>
                  </a:lnTo>
                  <a:lnTo>
                    <a:pt x="0" y="97571"/>
                  </a:lnTo>
                  <a:cubicBezTo>
                    <a:pt x="57444" y="86862"/>
                    <a:pt x="107234" y="73694"/>
                    <a:pt x="149370" y="58069"/>
                  </a:cubicBezTo>
                  <a:cubicBezTo>
                    <a:pt x="191506" y="42445"/>
                    <a:pt x="231083" y="23088"/>
                    <a:pt x="2681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grpSp>
      <p:grpSp>
        <p:nvGrpSpPr>
          <p:cNvPr id="7" name="组合 6"/>
          <p:cNvGrpSpPr/>
          <p:nvPr/>
        </p:nvGrpSpPr>
        <p:grpSpPr>
          <a:xfrm>
            <a:off x="4628148" y="3429248"/>
            <a:ext cx="2935705" cy="1230666"/>
            <a:chOff x="4615322" y="2848154"/>
            <a:chExt cx="2935705" cy="1230666"/>
          </a:xfrm>
        </p:grpSpPr>
        <p:sp>
          <p:nvSpPr>
            <p:cNvPr id="8" name="文本框 7"/>
            <p:cNvSpPr txBox="1"/>
            <p:nvPr/>
          </p:nvSpPr>
          <p:spPr>
            <a:xfrm>
              <a:off x="5298344" y="3092274"/>
              <a:ext cx="1569660" cy="646331"/>
            </a:xfrm>
            <a:prstGeom prst="rect">
              <a:avLst/>
            </a:prstGeom>
            <a:noFill/>
          </p:spPr>
          <p:txBody>
            <a:bodyPr wrap="none" rtlCol="0">
              <a:spAutoFit/>
            </a:bodyPr>
            <a:lstStyle/>
            <a:p>
              <a:pPr algn="ctr"/>
              <a:r>
                <a:rPr lang="zh-TW" altLang="en-US" sz="3600" b="1" dirty="0">
                  <a:latin typeface="Microsoft JhengHei" charset="-120"/>
                  <a:ea typeface="Microsoft JhengHei" charset="-120"/>
                  <a:cs typeface="Microsoft JhengHei" charset="-120"/>
                </a:rPr>
                <a:t>我是誰</a:t>
              </a:r>
              <a:endParaRPr lang="zh-CN" altLang="en-US" sz="3600" b="1" dirty="0">
                <a:latin typeface="Microsoft JhengHei" charset="-120"/>
                <a:ea typeface="Microsoft JhengHei" charset="-120"/>
                <a:cs typeface="Microsoft JhengHei" charset="-120"/>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856335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39A3B2-2D7B-4A8B-B37E-44FD63FB23C3}"/>
              </a:ext>
            </a:extLst>
          </p:cNvPr>
          <p:cNvSpPr>
            <a:spLocks noGrp="1"/>
          </p:cNvSpPr>
          <p:nvPr>
            <p:ph type="title"/>
          </p:nvPr>
        </p:nvSpPr>
        <p:spPr>
          <a:xfrm>
            <a:off x="159816" y="2720788"/>
            <a:ext cx="5487829" cy="2743426"/>
          </a:xfrm>
        </p:spPr>
        <p:txBody>
          <a:bodyPr>
            <a:normAutofit/>
          </a:bodyPr>
          <a:lstStyle/>
          <a:p>
            <a:r>
              <a:rPr lang="en-US" sz="6000" dirty="0">
                <a:solidFill>
                  <a:schemeClr val="bg1"/>
                </a:solidFill>
              </a:rPr>
              <a:t>What is Azure building ?</a:t>
            </a:r>
          </a:p>
        </p:txBody>
      </p:sp>
    </p:spTree>
    <p:extLst>
      <p:ext uri="{BB962C8B-B14F-4D97-AF65-F5344CB8AC3E}">
        <p14:creationId xmlns:p14="http://schemas.microsoft.com/office/powerpoint/2010/main" val="15307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0D8DBDB-66BB-4864-BA3B-BAC3A9E44A7A}"/>
              </a:ext>
            </a:extLst>
          </p:cNvPr>
          <p:cNvSpPr/>
          <p:nvPr/>
        </p:nvSpPr>
        <p:spPr bwMode="auto">
          <a:xfrm>
            <a:off x="1" y="6133171"/>
            <a:ext cx="1665146" cy="72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630BEF7-FB1D-447B-9873-EB474C1CCA83}"/>
              </a:ext>
            </a:extLst>
          </p:cNvPr>
          <p:cNvSpPr>
            <a:spLocks noGrp="1"/>
          </p:cNvSpPr>
          <p:nvPr>
            <p:ph type="title"/>
          </p:nvPr>
        </p:nvSpPr>
        <p:spPr>
          <a:xfrm>
            <a:off x="1" y="1"/>
            <a:ext cx="12192000" cy="1415687"/>
          </a:xfrm>
        </p:spPr>
        <p:txBody>
          <a:bodyPr/>
          <a:lstStyle/>
          <a:p>
            <a:r>
              <a:rPr lang="en-US" dirty="0"/>
              <a:t>Because building an end-to-end blockchain app is a huge undertaking</a:t>
            </a:r>
          </a:p>
        </p:txBody>
      </p:sp>
      <p:sp>
        <p:nvSpPr>
          <p:cNvPr id="87" name="Freeform: Shape 86">
            <a:extLst>
              <a:ext uri="{FF2B5EF4-FFF2-40B4-BE49-F238E27FC236}">
                <a16:creationId xmlns:a16="http://schemas.microsoft.com/office/drawing/2014/main" id="{A28947C5-22FD-459F-B298-D10BDCE7D25E}"/>
              </a:ext>
            </a:extLst>
          </p:cNvPr>
          <p:cNvSpPr/>
          <p:nvPr/>
        </p:nvSpPr>
        <p:spPr>
          <a:xfrm rot="16200000">
            <a:off x="7756087" y="5719593"/>
            <a:ext cx="569452" cy="1706392"/>
          </a:xfrm>
          <a:custGeom>
            <a:avLst/>
            <a:gdLst>
              <a:gd name="connsiteX0" fmla="*/ 580871 w 580871"/>
              <a:gd name="connsiteY0" fmla="*/ 870305 h 1740609"/>
              <a:gd name="connsiteX1" fmla="*/ 145719 w 580871"/>
              <a:gd name="connsiteY1" fmla="*/ 1740609 h 1740609"/>
              <a:gd name="connsiteX2" fmla="*/ 0 w 580871"/>
              <a:gd name="connsiteY2" fmla="*/ 1740609 h 1740609"/>
              <a:gd name="connsiteX3" fmla="*/ 1 w 580871"/>
              <a:gd name="connsiteY3" fmla="*/ 0 h 1740609"/>
              <a:gd name="connsiteX4" fmla="*/ 145719 w 580871"/>
              <a:gd name="connsiteY4" fmla="*/ 0 h 1740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09">
                <a:moveTo>
                  <a:pt x="580871" y="870305"/>
                </a:moveTo>
                <a:lnTo>
                  <a:pt x="145719" y="1740609"/>
                </a:lnTo>
                <a:lnTo>
                  <a:pt x="0" y="1740609"/>
                </a:lnTo>
                <a:lnTo>
                  <a:pt x="1"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BFFA6B39-803E-4D62-879D-3BB7A87B0AA5}"/>
              </a:ext>
            </a:extLst>
          </p:cNvPr>
          <p:cNvSpPr/>
          <p:nvPr/>
        </p:nvSpPr>
        <p:spPr>
          <a:xfrm rot="16200000">
            <a:off x="5900782" y="5722078"/>
            <a:ext cx="564479" cy="1706393"/>
          </a:xfrm>
          <a:custGeom>
            <a:avLst/>
            <a:gdLst>
              <a:gd name="connsiteX0" fmla="*/ 575798 w 575798"/>
              <a:gd name="connsiteY0" fmla="*/ 870305 h 1740610"/>
              <a:gd name="connsiteX1" fmla="*/ 140646 w 575798"/>
              <a:gd name="connsiteY1" fmla="*/ 1740610 h 1740610"/>
              <a:gd name="connsiteX2" fmla="*/ 0 w 575798"/>
              <a:gd name="connsiteY2" fmla="*/ 1740610 h 1740610"/>
              <a:gd name="connsiteX3" fmla="*/ 0 w 575798"/>
              <a:gd name="connsiteY3" fmla="*/ 0 h 1740610"/>
              <a:gd name="connsiteX4" fmla="*/ 140646 w 575798"/>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98" h="1740610">
                <a:moveTo>
                  <a:pt x="575798" y="870305"/>
                </a:moveTo>
                <a:lnTo>
                  <a:pt x="140646" y="1740610"/>
                </a:lnTo>
                <a:lnTo>
                  <a:pt x="0" y="1740610"/>
                </a:lnTo>
                <a:lnTo>
                  <a:pt x="0" y="0"/>
                </a:lnTo>
                <a:lnTo>
                  <a:pt x="14064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Shape 87">
            <a:extLst>
              <a:ext uri="{FF2B5EF4-FFF2-40B4-BE49-F238E27FC236}">
                <a16:creationId xmlns:a16="http://schemas.microsoft.com/office/drawing/2014/main" id="{9AF62A60-2795-4BDA-8AA4-FABC50EE8C49}"/>
              </a:ext>
            </a:extLst>
          </p:cNvPr>
          <p:cNvSpPr/>
          <p:nvPr/>
        </p:nvSpPr>
        <p:spPr>
          <a:xfrm rot="16200000">
            <a:off x="9613878" y="5719590"/>
            <a:ext cx="569452" cy="1706396"/>
          </a:xfrm>
          <a:custGeom>
            <a:avLst/>
            <a:gdLst>
              <a:gd name="connsiteX0" fmla="*/ 580871 w 580871"/>
              <a:gd name="connsiteY0" fmla="*/ 870309 h 1740613"/>
              <a:gd name="connsiteX1" fmla="*/ 145719 w 580871"/>
              <a:gd name="connsiteY1" fmla="*/ 1740613 h 1740613"/>
              <a:gd name="connsiteX2" fmla="*/ 0 w 580871"/>
              <a:gd name="connsiteY2" fmla="*/ 1740613 h 1740613"/>
              <a:gd name="connsiteX3" fmla="*/ 0 w 580871"/>
              <a:gd name="connsiteY3" fmla="*/ 0 h 1740613"/>
              <a:gd name="connsiteX4" fmla="*/ 145719 w 580871"/>
              <a:gd name="connsiteY4" fmla="*/ 0 h 17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13">
                <a:moveTo>
                  <a:pt x="580871" y="870309"/>
                </a:moveTo>
                <a:lnTo>
                  <a:pt x="145719" y="1740613"/>
                </a:lnTo>
                <a:lnTo>
                  <a:pt x="0" y="1740613"/>
                </a:lnTo>
                <a:lnTo>
                  <a:pt x="0"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Shape 50">
            <a:extLst>
              <a:ext uri="{FF2B5EF4-FFF2-40B4-BE49-F238E27FC236}">
                <a16:creationId xmlns:a16="http://schemas.microsoft.com/office/drawing/2014/main" id="{6C7B686E-791B-4019-9872-1EC607652F2C}"/>
              </a:ext>
            </a:extLst>
          </p:cNvPr>
          <p:cNvSpPr/>
          <p:nvPr/>
        </p:nvSpPr>
        <p:spPr>
          <a:xfrm rot="16200000">
            <a:off x="11364526" y="5076517"/>
            <a:ext cx="1757936" cy="918808"/>
          </a:xfrm>
          <a:custGeom>
            <a:avLst/>
            <a:gdLst>
              <a:gd name="connsiteX0" fmla="*/ 1567262 w 1793186"/>
              <a:gd name="connsiteY0" fmla="*/ 418457 h 937232"/>
              <a:gd name="connsiteX1" fmla="*/ 0 w 1793186"/>
              <a:gd name="connsiteY1" fmla="*/ 418457 h 937232"/>
              <a:gd name="connsiteX2" fmla="*/ 209228 w 1793186"/>
              <a:gd name="connsiteY2" fmla="*/ 0 h 937232"/>
              <a:gd name="connsiteX3" fmla="*/ 1358034 w 1793186"/>
              <a:gd name="connsiteY3" fmla="*/ 0 h 937232"/>
              <a:gd name="connsiteX4" fmla="*/ 1793186 w 1793186"/>
              <a:gd name="connsiteY4" fmla="*/ 870307 h 937232"/>
              <a:gd name="connsiteX5" fmla="*/ 1759723 w 1793186"/>
              <a:gd name="connsiteY5" fmla="*/ 937232 h 937232"/>
              <a:gd name="connsiteX6" fmla="*/ 1759723 w 1793186"/>
              <a:gd name="connsiteY6" fmla="*/ 803382 h 9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86" h="937232">
                <a:moveTo>
                  <a:pt x="1567262" y="418457"/>
                </a:moveTo>
                <a:lnTo>
                  <a:pt x="0" y="418457"/>
                </a:lnTo>
                <a:lnTo>
                  <a:pt x="209228" y="0"/>
                </a:lnTo>
                <a:lnTo>
                  <a:pt x="1358034" y="0"/>
                </a:lnTo>
                <a:close/>
                <a:moveTo>
                  <a:pt x="1793186" y="870307"/>
                </a:moveTo>
                <a:lnTo>
                  <a:pt x="1759723" y="937232"/>
                </a:lnTo>
                <a:lnTo>
                  <a:pt x="1759723" y="8033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Freeform: Shape 88">
            <a:extLst>
              <a:ext uri="{FF2B5EF4-FFF2-40B4-BE49-F238E27FC236}">
                <a16:creationId xmlns:a16="http://schemas.microsoft.com/office/drawing/2014/main" id="{89818A43-6A19-4E58-84B8-17917799551C}"/>
              </a:ext>
            </a:extLst>
          </p:cNvPr>
          <p:cNvSpPr/>
          <p:nvPr/>
        </p:nvSpPr>
        <p:spPr>
          <a:xfrm rot="16200000">
            <a:off x="11273498" y="5939007"/>
            <a:ext cx="552543" cy="1284468"/>
          </a:xfrm>
          <a:custGeom>
            <a:avLst/>
            <a:gdLst>
              <a:gd name="connsiteX0" fmla="*/ 563623 w 563623"/>
              <a:gd name="connsiteY0" fmla="*/ 870304 h 1310224"/>
              <a:gd name="connsiteX1" fmla="*/ 343664 w 563623"/>
              <a:gd name="connsiteY1" fmla="*/ 1310224 h 1310224"/>
              <a:gd name="connsiteX2" fmla="*/ 0 w 563623"/>
              <a:gd name="connsiteY2" fmla="*/ 1310224 h 1310224"/>
              <a:gd name="connsiteX3" fmla="*/ 0 w 563623"/>
              <a:gd name="connsiteY3" fmla="*/ 0 h 1310224"/>
              <a:gd name="connsiteX4" fmla="*/ 128471 w 563623"/>
              <a:gd name="connsiteY4" fmla="*/ 0 h 131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623" h="1310224">
                <a:moveTo>
                  <a:pt x="563623" y="870304"/>
                </a:moveTo>
                <a:lnTo>
                  <a:pt x="343664" y="1310224"/>
                </a:lnTo>
                <a:lnTo>
                  <a:pt x="0" y="1310224"/>
                </a:lnTo>
                <a:lnTo>
                  <a:pt x="0" y="0"/>
                </a:lnTo>
                <a:lnTo>
                  <a:pt x="128471"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Shape 84">
            <a:extLst>
              <a:ext uri="{FF2B5EF4-FFF2-40B4-BE49-F238E27FC236}">
                <a16:creationId xmlns:a16="http://schemas.microsoft.com/office/drawing/2014/main" id="{4C534521-7640-4362-ABF8-A2FDC23CBE5E}"/>
              </a:ext>
            </a:extLst>
          </p:cNvPr>
          <p:cNvSpPr/>
          <p:nvPr/>
        </p:nvSpPr>
        <p:spPr>
          <a:xfrm rot="16200000">
            <a:off x="4063539" y="5724437"/>
            <a:ext cx="559761" cy="1706393"/>
          </a:xfrm>
          <a:custGeom>
            <a:avLst/>
            <a:gdLst>
              <a:gd name="connsiteX0" fmla="*/ 570985 w 570985"/>
              <a:gd name="connsiteY0" fmla="*/ 870305 h 1740610"/>
              <a:gd name="connsiteX1" fmla="*/ 135833 w 570985"/>
              <a:gd name="connsiteY1" fmla="*/ 1740610 h 1740610"/>
              <a:gd name="connsiteX2" fmla="*/ 0 w 570985"/>
              <a:gd name="connsiteY2" fmla="*/ 1740610 h 1740610"/>
              <a:gd name="connsiteX3" fmla="*/ 0 w 570985"/>
              <a:gd name="connsiteY3" fmla="*/ 0 h 1740610"/>
              <a:gd name="connsiteX4" fmla="*/ 135833 w 570985"/>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5" h="1740610">
                <a:moveTo>
                  <a:pt x="570985" y="870305"/>
                </a:moveTo>
                <a:lnTo>
                  <a:pt x="135833" y="1740610"/>
                </a:lnTo>
                <a:lnTo>
                  <a:pt x="0" y="1740610"/>
                </a:lnTo>
                <a:lnTo>
                  <a:pt x="0" y="0"/>
                </a:lnTo>
                <a:lnTo>
                  <a:pt x="1358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27" name="Group 26">
            <a:extLst>
              <a:ext uri="{FF2B5EF4-FFF2-40B4-BE49-F238E27FC236}">
                <a16:creationId xmlns:a16="http://schemas.microsoft.com/office/drawing/2014/main" id="{38482E94-3DCF-42C4-9785-8D8E3510566A}"/>
              </a:ext>
            </a:extLst>
          </p:cNvPr>
          <p:cNvGrpSpPr/>
          <p:nvPr/>
        </p:nvGrpSpPr>
        <p:grpSpPr>
          <a:xfrm>
            <a:off x="5384252" y="2893863"/>
            <a:ext cx="1706393" cy="1979420"/>
            <a:chOff x="5492217" y="2951394"/>
            <a:chExt cx="1740610" cy="2019111"/>
          </a:xfrm>
        </p:grpSpPr>
        <p:sp>
          <p:nvSpPr>
            <p:cNvPr id="4" name="Hexagon 3">
              <a:extLst>
                <a:ext uri="{FF2B5EF4-FFF2-40B4-BE49-F238E27FC236}">
                  <a16:creationId xmlns:a16="http://schemas.microsoft.com/office/drawing/2014/main" id="{47B0E050-9A4F-404E-A72F-060729A0CA5F}"/>
                </a:ext>
              </a:extLst>
            </p:cNvPr>
            <p:cNvSpPr/>
            <p:nvPr/>
          </p:nvSpPr>
          <p:spPr>
            <a:xfrm rot="16200000">
              <a:off x="5352966" y="309064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6" name="TextBox 45">
              <a:extLst>
                <a:ext uri="{FF2B5EF4-FFF2-40B4-BE49-F238E27FC236}">
                  <a16:creationId xmlns:a16="http://schemas.microsoft.com/office/drawing/2014/main" id="{DAA079F4-6616-4B03-A005-A84E790AC598}"/>
                </a:ext>
              </a:extLst>
            </p:cNvPr>
            <p:cNvSpPr txBox="1"/>
            <p:nvPr/>
          </p:nvSpPr>
          <p:spPr>
            <a:xfrm>
              <a:off x="5581963" y="3465333"/>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Manually deploy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ledger</a:t>
              </a:r>
            </a:p>
          </p:txBody>
        </p:sp>
      </p:grpSp>
      <p:grpSp>
        <p:nvGrpSpPr>
          <p:cNvPr id="25" name="Group 24">
            <a:extLst>
              <a:ext uri="{FF2B5EF4-FFF2-40B4-BE49-F238E27FC236}">
                <a16:creationId xmlns:a16="http://schemas.microsoft.com/office/drawing/2014/main" id="{5EFB88BD-36CD-434F-81A6-BC23A7A71609}"/>
              </a:ext>
            </a:extLst>
          </p:cNvPr>
          <p:cNvGrpSpPr/>
          <p:nvPr/>
        </p:nvGrpSpPr>
        <p:grpSpPr>
          <a:xfrm>
            <a:off x="7223973" y="2905449"/>
            <a:ext cx="1706393" cy="1979420"/>
            <a:chOff x="7368828" y="2963212"/>
            <a:chExt cx="1740610" cy="2019111"/>
          </a:xfrm>
        </p:grpSpPr>
        <p:sp>
          <p:nvSpPr>
            <p:cNvPr id="5" name="Hexagon 4">
              <a:extLst>
                <a:ext uri="{FF2B5EF4-FFF2-40B4-BE49-F238E27FC236}">
                  <a16:creationId xmlns:a16="http://schemas.microsoft.com/office/drawing/2014/main" id="{41807EE9-2ADA-4376-9E05-31ED141CA32D}"/>
                </a:ext>
              </a:extLst>
            </p:cNvPr>
            <p:cNvSpPr/>
            <p:nvPr/>
          </p:nvSpPr>
          <p:spPr>
            <a:xfrm rot="16200000">
              <a:off x="7229577" y="3102463"/>
              <a:ext cx="2019111" cy="1740610"/>
            </a:xfrm>
            <a:prstGeom prst="hexagon">
              <a:avLst/>
            </a:prstGeom>
            <a:solidFill>
              <a:schemeClr val="accent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TextBox 51">
              <a:extLst>
                <a:ext uri="{FF2B5EF4-FFF2-40B4-BE49-F238E27FC236}">
                  <a16:creationId xmlns:a16="http://schemas.microsoft.com/office/drawing/2014/main" id="{03BA73B9-2BB5-45D0-8ECC-4BADFB096241}"/>
                </a:ext>
              </a:extLst>
            </p:cNvPr>
            <p:cNvSpPr txBox="1"/>
            <p:nvPr/>
          </p:nvSpPr>
          <p:spPr>
            <a:xfrm>
              <a:off x="7385182" y="3660397"/>
              <a:ext cx="1707897"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Write business logic</a:t>
              </a:r>
            </a:p>
          </p:txBody>
        </p:sp>
      </p:grpSp>
      <p:grpSp>
        <p:nvGrpSpPr>
          <p:cNvPr id="7" name="Group 6">
            <a:extLst>
              <a:ext uri="{FF2B5EF4-FFF2-40B4-BE49-F238E27FC236}">
                <a16:creationId xmlns:a16="http://schemas.microsoft.com/office/drawing/2014/main" id="{AF8CF548-9CE0-4BDC-AA2C-45554E7DD8D9}"/>
              </a:ext>
            </a:extLst>
          </p:cNvPr>
          <p:cNvGrpSpPr/>
          <p:nvPr/>
        </p:nvGrpSpPr>
        <p:grpSpPr>
          <a:xfrm>
            <a:off x="2574074" y="4579324"/>
            <a:ext cx="1758669" cy="1979420"/>
            <a:chOff x="2625689" y="4670652"/>
            <a:chExt cx="1793934" cy="2019111"/>
          </a:xfrm>
        </p:grpSpPr>
        <p:sp>
          <p:nvSpPr>
            <p:cNvPr id="17" name="Hexagon 16">
              <a:extLst>
                <a:ext uri="{FF2B5EF4-FFF2-40B4-BE49-F238E27FC236}">
                  <a16:creationId xmlns:a16="http://schemas.microsoft.com/office/drawing/2014/main" id="{3F7E9D7D-0122-4D6B-BA07-9D2907742F2B}"/>
                </a:ext>
              </a:extLst>
            </p:cNvPr>
            <p:cNvSpPr/>
            <p:nvPr/>
          </p:nvSpPr>
          <p:spPr>
            <a:xfrm rot="16200000">
              <a:off x="2505289" y="4809903"/>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6AA218FD-0DF1-4C29-B88B-361D00FE70FD}"/>
                </a:ext>
              </a:extLst>
            </p:cNvPr>
            <p:cNvSpPr txBox="1"/>
            <p:nvPr/>
          </p:nvSpPr>
          <p:spPr>
            <a:xfrm>
              <a:off x="2625689" y="5234172"/>
              <a:ext cx="179393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Orchestrate signing, hashing and routing</a:t>
              </a:r>
            </a:p>
          </p:txBody>
        </p:sp>
      </p:grpSp>
      <p:grpSp>
        <p:nvGrpSpPr>
          <p:cNvPr id="14" name="Group 13">
            <a:extLst>
              <a:ext uri="{FF2B5EF4-FFF2-40B4-BE49-F238E27FC236}">
                <a16:creationId xmlns:a16="http://schemas.microsoft.com/office/drawing/2014/main" id="{B74BDD67-E5DC-4A09-A700-1FB00D6978DB}"/>
              </a:ext>
            </a:extLst>
          </p:cNvPr>
          <p:cNvGrpSpPr/>
          <p:nvPr/>
        </p:nvGrpSpPr>
        <p:grpSpPr>
          <a:xfrm>
            <a:off x="9976471" y="4634866"/>
            <a:ext cx="1706393" cy="1979420"/>
            <a:chOff x="10176519" y="4727308"/>
            <a:chExt cx="1740610" cy="2019111"/>
          </a:xfrm>
        </p:grpSpPr>
        <p:sp>
          <p:nvSpPr>
            <p:cNvPr id="15" name="Hexagon 14">
              <a:extLst>
                <a:ext uri="{FF2B5EF4-FFF2-40B4-BE49-F238E27FC236}">
                  <a16:creationId xmlns:a16="http://schemas.microsoft.com/office/drawing/2014/main" id="{CC9BD3F2-C0D2-4942-B8D8-4C5B6D6ADD13}"/>
                </a:ext>
              </a:extLst>
            </p:cNvPr>
            <p:cNvSpPr/>
            <p:nvPr/>
          </p:nvSpPr>
          <p:spPr>
            <a:xfrm rot="16200000">
              <a:off x="10037268" y="48665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9" name="TextBox 58">
              <a:extLst>
                <a:ext uri="{FF2B5EF4-FFF2-40B4-BE49-F238E27FC236}">
                  <a16:creationId xmlns:a16="http://schemas.microsoft.com/office/drawing/2014/main" id="{AB1BF3A1-78B4-4903-8183-D6D69BB8E7ED}"/>
                </a:ext>
              </a:extLst>
            </p:cNvPr>
            <p:cNvSpPr txBox="1"/>
            <p:nvPr/>
          </p:nvSpPr>
          <p:spPr>
            <a:xfrm>
              <a:off x="10216095" y="5253469"/>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Store smart contract reference data</a:t>
              </a:r>
            </a:p>
          </p:txBody>
        </p:sp>
      </p:grpSp>
      <p:grpSp>
        <p:nvGrpSpPr>
          <p:cNvPr id="28" name="Group 27">
            <a:extLst>
              <a:ext uri="{FF2B5EF4-FFF2-40B4-BE49-F238E27FC236}">
                <a16:creationId xmlns:a16="http://schemas.microsoft.com/office/drawing/2014/main" id="{7188A1C0-C3FA-4A95-8DED-51BF17EB4DBD}"/>
              </a:ext>
            </a:extLst>
          </p:cNvPr>
          <p:cNvGrpSpPr/>
          <p:nvPr/>
        </p:nvGrpSpPr>
        <p:grpSpPr>
          <a:xfrm>
            <a:off x="9060153" y="2947570"/>
            <a:ext cx="1706393" cy="1979420"/>
            <a:chOff x="9241827" y="3006178"/>
            <a:chExt cx="1740610" cy="2019111"/>
          </a:xfrm>
        </p:grpSpPr>
        <p:sp>
          <p:nvSpPr>
            <p:cNvPr id="9" name="Hexagon 8">
              <a:extLst>
                <a:ext uri="{FF2B5EF4-FFF2-40B4-BE49-F238E27FC236}">
                  <a16:creationId xmlns:a16="http://schemas.microsoft.com/office/drawing/2014/main" id="{9E615149-7628-4EA6-822D-3263E4A7DB8A}"/>
                </a:ext>
              </a:extLst>
            </p:cNvPr>
            <p:cNvSpPr/>
            <p:nvPr/>
          </p:nvSpPr>
          <p:spPr>
            <a:xfrm rot="16200000">
              <a:off x="9102576" y="314542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0" name="TextBox 59">
              <a:extLst>
                <a:ext uri="{FF2B5EF4-FFF2-40B4-BE49-F238E27FC236}">
                  <a16:creationId xmlns:a16="http://schemas.microsoft.com/office/drawing/2014/main" id="{7E5E1368-532B-46DD-8AEA-85E809E10B1A}"/>
                </a:ext>
              </a:extLst>
            </p:cNvPr>
            <p:cNvSpPr txBox="1"/>
            <p:nvPr/>
          </p:nvSpPr>
          <p:spPr>
            <a:xfrm>
              <a:off x="9350549" y="3532912"/>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Synchronize data with off-chain DB</a:t>
              </a:r>
            </a:p>
          </p:txBody>
        </p:sp>
      </p:grpSp>
      <p:grpSp>
        <p:nvGrpSpPr>
          <p:cNvPr id="8" name="Group 7">
            <a:extLst>
              <a:ext uri="{FF2B5EF4-FFF2-40B4-BE49-F238E27FC236}">
                <a16:creationId xmlns:a16="http://schemas.microsoft.com/office/drawing/2014/main" id="{4423BAF1-2F56-47B9-8C0B-5B512D41D8D3}"/>
              </a:ext>
            </a:extLst>
          </p:cNvPr>
          <p:cNvGrpSpPr/>
          <p:nvPr/>
        </p:nvGrpSpPr>
        <p:grpSpPr>
          <a:xfrm>
            <a:off x="3555522" y="2900837"/>
            <a:ext cx="1706393" cy="1979420"/>
            <a:chOff x="3626817" y="2958508"/>
            <a:chExt cx="1740610" cy="2019111"/>
          </a:xfrm>
        </p:grpSpPr>
        <p:sp>
          <p:nvSpPr>
            <p:cNvPr id="16" name="Hexagon 15">
              <a:extLst>
                <a:ext uri="{FF2B5EF4-FFF2-40B4-BE49-F238E27FC236}">
                  <a16:creationId xmlns:a16="http://schemas.microsoft.com/office/drawing/2014/main" id="{CB976275-2040-4656-BA1E-A67C6EFB2B77}"/>
                </a:ext>
              </a:extLst>
            </p:cNvPr>
            <p:cNvSpPr/>
            <p:nvPr/>
          </p:nvSpPr>
          <p:spPr>
            <a:xfrm rot="16200000">
              <a:off x="3487566" y="30977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TextBox 60">
              <a:extLst>
                <a:ext uri="{FF2B5EF4-FFF2-40B4-BE49-F238E27FC236}">
                  <a16:creationId xmlns:a16="http://schemas.microsoft.com/office/drawing/2014/main" id="{57699EAD-2745-4EF8-A576-22ACD15662D6}"/>
                </a:ext>
              </a:extLst>
            </p:cNvPr>
            <p:cNvSpPr txBox="1"/>
            <p:nvPr/>
          </p:nvSpPr>
          <p:spPr>
            <a:xfrm>
              <a:off x="3730779" y="3532759"/>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Ingest messages and events</a:t>
              </a:r>
            </a:p>
          </p:txBody>
        </p:sp>
      </p:grpSp>
      <p:grpSp>
        <p:nvGrpSpPr>
          <p:cNvPr id="13" name="Group 12">
            <a:extLst>
              <a:ext uri="{FF2B5EF4-FFF2-40B4-BE49-F238E27FC236}">
                <a16:creationId xmlns:a16="http://schemas.microsoft.com/office/drawing/2014/main" id="{D9DAAB61-3ACB-4B12-8265-BB90AD4F4182}"/>
              </a:ext>
            </a:extLst>
          </p:cNvPr>
          <p:cNvGrpSpPr/>
          <p:nvPr/>
        </p:nvGrpSpPr>
        <p:grpSpPr>
          <a:xfrm>
            <a:off x="8114347" y="4610232"/>
            <a:ext cx="1706393" cy="1979420"/>
            <a:chOff x="8277056" y="4702180"/>
            <a:chExt cx="1740610" cy="2019111"/>
          </a:xfrm>
        </p:grpSpPr>
        <p:sp>
          <p:nvSpPr>
            <p:cNvPr id="10" name="Hexagon 9">
              <a:extLst>
                <a:ext uri="{FF2B5EF4-FFF2-40B4-BE49-F238E27FC236}">
                  <a16:creationId xmlns:a16="http://schemas.microsoft.com/office/drawing/2014/main" id="{46049947-646B-41F3-B63C-578D21B953E6}"/>
                </a:ext>
              </a:extLst>
            </p:cNvPr>
            <p:cNvSpPr/>
            <p:nvPr/>
          </p:nvSpPr>
          <p:spPr>
            <a:xfrm rot="16200000">
              <a:off x="8137805" y="4841431"/>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TextBox 63">
              <a:extLst>
                <a:ext uri="{FF2B5EF4-FFF2-40B4-BE49-F238E27FC236}">
                  <a16:creationId xmlns:a16="http://schemas.microsoft.com/office/drawing/2014/main" id="{5B88C68D-63B5-4A17-ADAD-19E80CEA11B6}"/>
                </a:ext>
              </a:extLst>
            </p:cNvPr>
            <p:cNvSpPr txBox="1"/>
            <p:nvPr/>
          </p:nvSpPr>
          <p:spPr>
            <a:xfrm>
              <a:off x="8381018" y="5384064"/>
              <a:ext cx="1532684" cy="62796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Build web client</a:t>
              </a:r>
            </a:p>
          </p:txBody>
        </p:sp>
      </p:grpSp>
      <p:grpSp>
        <p:nvGrpSpPr>
          <p:cNvPr id="3" name="Group 2">
            <a:extLst>
              <a:ext uri="{FF2B5EF4-FFF2-40B4-BE49-F238E27FC236}">
                <a16:creationId xmlns:a16="http://schemas.microsoft.com/office/drawing/2014/main" id="{A111D3A1-1A28-4260-A58D-8693F680DA99}"/>
              </a:ext>
            </a:extLst>
          </p:cNvPr>
          <p:cNvGrpSpPr/>
          <p:nvPr/>
        </p:nvGrpSpPr>
        <p:grpSpPr>
          <a:xfrm>
            <a:off x="745345" y="4585585"/>
            <a:ext cx="1706393" cy="1979420"/>
            <a:chOff x="760290" y="4677039"/>
            <a:chExt cx="1740610" cy="2019111"/>
          </a:xfrm>
        </p:grpSpPr>
        <p:sp>
          <p:nvSpPr>
            <p:cNvPr id="19" name="Hexagon 18">
              <a:extLst>
                <a:ext uri="{FF2B5EF4-FFF2-40B4-BE49-F238E27FC236}">
                  <a16:creationId xmlns:a16="http://schemas.microsoft.com/office/drawing/2014/main" id="{19ED311F-0F9C-46B1-81E5-0B5F33CBCACF}"/>
                </a:ext>
              </a:extLst>
            </p:cNvPr>
            <p:cNvSpPr/>
            <p:nvPr/>
          </p:nvSpPr>
          <p:spPr>
            <a:xfrm rot="5400000">
              <a:off x="621039" y="4816290"/>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18308B97-763C-45A6-B77E-3641F7AE5101}"/>
                </a:ext>
              </a:extLst>
            </p:cNvPr>
            <p:cNvSpPr txBox="1"/>
            <p:nvPr/>
          </p:nvSpPr>
          <p:spPr>
            <a:xfrm>
              <a:off x="886125" y="5384064"/>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management</a:t>
              </a:r>
            </a:p>
          </p:txBody>
        </p:sp>
      </p:grpSp>
      <p:sp>
        <p:nvSpPr>
          <p:cNvPr id="84" name="Freeform: Shape 83">
            <a:extLst>
              <a:ext uri="{FF2B5EF4-FFF2-40B4-BE49-F238E27FC236}">
                <a16:creationId xmlns:a16="http://schemas.microsoft.com/office/drawing/2014/main" id="{153ACDB3-A635-4DA3-8D67-2BD76231B060}"/>
              </a:ext>
            </a:extLst>
          </p:cNvPr>
          <p:cNvSpPr/>
          <p:nvPr/>
        </p:nvSpPr>
        <p:spPr>
          <a:xfrm rot="16200000">
            <a:off x="2242633" y="5728606"/>
            <a:ext cx="551422" cy="1706393"/>
          </a:xfrm>
          <a:custGeom>
            <a:avLst/>
            <a:gdLst>
              <a:gd name="connsiteX0" fmla="*/ 562479 w 562479"/>
              <a:gd name="connsiteY0" fmla="*/ 870305 h 1740610"/>
              <a:gd name="connsiteX1" fmla="*/ 127327 w 562479"/>
              <a:gd name="connsiteY1" fmla="*/ 1740610 h 1740610"/>
              <a:gd name="connsiteX2" fmla="*/ 0 w 562479"/>
              <a:gd name="connsiteY2" fmla="*/ 1740610 h 1740610"/>
              <a:gd name="connsiteX3" fmla="*/ 0 w 562479"/>
              <a:gd name="connsiteY3" fmla="*/ 0 h 1740610"/>
              <a:gd name="connsiteX4" fmla="*/ 127327 w 562479"/>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79" h="1740610">
                <a:moveTo>
                  <a:pt x="562479" y="870305"/>
                </a:moveTo>
                <a:lnTo>
                  <a:pt x="127327" y="1740610"/>
                </a:lnTo>
                <a:lnTo>
                  <a:pt x="0" y="1740610"/>
                </a:lnTo>
                <a:lnTo>
                  <a:pt x="0" y="0"/>
                </a:lnTo>
                <a:lnTo>
                  <a:pt x="1273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 name="Group 11">
            <a:extLst>
              <a:ext uri="{FF2B5EF4-FFF2-40B4-BE49-F238E27FC236}">
                <a16:creationId xmlns:a16="http://schemas.microsoft.com/office/drawing/2014/main" id="{3991BEB3-F72E-4414-A57F-7B0E6D56B828}"/>
              </a:ext>
            </a:extLst>
          </p:cNvPr>
          <p:cNvGrpSpPr/>
          <p:nvPr/>
        </p:nvGrpSpPr>
        <p:grpSpPr>
          <a:xfrm>
            <a:off x="6260887" y="4579323"/>
            <a:ext cx="1706393" cy="1979420"/>
            <a:chOff x="6386430" y="4670651"/>
            <a:chExt cx="1740610" cy="2019111"/>
          </a:xfrm>
        </p:grpSpPr>
        <p:sp>
          <p:nvSpPr>
            <p:cNvPr id="6" name="Hexagon 5">
              <a:extLst>
                <a:ext uri="{FF2B5EF4-FFF2-40B4-BE49-F238E27FC236}">
                  <a16:creationId xmlns:a16="http://schemas.microsoft.com/office/drawing/2014/main" id="{93D79726-FBF0-4366-B315-4E1F6C059558}"/>
                </a:ext>
              </a:extLst>
            </p:cNvPr>
            <p:cNvSpPr/>
            <p:nvPr/>
          </p:nvSpPr>
          <p:spPr>
            <a:xfrm rot="16200000">
              <a:off x="6247179" y="480990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TextBox 61">
              <a:extLst>
                <a:ext uri="{FF2B5EF4-FFF2-40B4-BE49-F238E27FC236}">
                  <a16:creationId xmlns:a16="http://schemas.microsoft.com/office/drawing/2014/main" id="{69854EF3-781A-4CD7-BDE4-B3FE70BD0448}"/>
                </a:ext>
              </a:extLst>
            </p:cNvPr>
            <p:cNvSpPr txBox="1"/>
            <p:nvPr/>
          </p:nvSpPr>
          <p:spPr>
            <a:xfrm>
              <a:off x="6528238" y="5466935"/>
              <a:ext cx="1532684" cy="350848"/>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Manage keys</a:t>
              </a:r>
            </a:p>
          </p:txBody>
        </p:sp>
      </p:grpSp>
      <p:grpSp>
        <p:nvGrpSpPr>
          <p:cNvPr id="11" name="Group 10">
            <a:extLst>
              <a:ext uri="{FF2B5EF4-FFF2-40B4-BE49-F238E27FC236}">
                <a16:creationId xmlns:a16="http://schemas.microsoft.com/office/drawing/2014/main" id="{9834BDA1-8BCE-4303-933A-25C26D6DD590}"/>
              </a:ext>
            </a:extLst>
          </p:cNvPr>
          <p:cNvGrpSpPr/>
          <p:nvPr/>
        </p:nvGrpSpPr>
        <p:grpSpPr>
          <a:xfrm>
            <a:off x="4432157" y="4585311"/>
            <a:ext cx="1706393" cy="1979420"/>
            <a:chOff x="4521030" y="4676759"/>
            <a:chExt cx="1740610" cy="2019111"/>
          </a:xfrm>
        </p:grpSpPr>
        <p:sp>
          <p:nvSpPr>
            <p:cNvPr id="21" name="Hexagon 20">
              <a:extLst>
                <a:ext uri="{FF2B5EF4-FFF2-40B4-BE49-F238E27FC236}">
                  <a16:creationId xmlns:a16="http://schemas.microsoft.com/office/drawing/2014/main" id="{09C9F131-CCBC-41E8-B3AC-CFF8F5E30325}"/>
                </a:ext>
              </a:extLst>
            </p:cNvPr>
            <p:cNvSpPr/>
            <p:nvPr/>
          </p:nvSpPr>
          <p:spPr>
            <a:xfrm rot="16200000">
              <a:off x="4381779" y="4816010"/>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TextBox 57">
              <a:extLst>
                <a:ext uri="{FF2B5EF4-FFF2-40B4-BE49-F238E27FC236}">
                  <a16:creationId xmlns:a16="http://schemas.microsoft.com/office/drawing/2014/main" id="{7FC6A485-F158-4A93-BCCF-FB4ACA8D6167}"/>
                </a:ext>
              </a:extLst>
            </p:cNvPr>
            <p:cNvSpPr txBox="1"/>
            <p:nvPr/>
          </p:nvSpPr>
          <p:spPr>
            <a:xfrm>
              <a:off x="4637689" y="5328435"/>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Customize integrations</a:t>
              </a:r>
            </a:p>
          </p:txBody>
        </p:sp>
      </p:grpSp>
      <p:sp>
        <p:nvSpPr>
          <p:cNvPr id="91" name="Freeform: Shape 90">
            <a:extLst>
              <a:ext uri="{FF2B5EF4-FFF2-40B4-BE49-F238E27FC236}">
                <a16:creationId xmlns:a16="http://schemas.microsoft.com/office/drawing/2014/main" id="{D2D6DBF8-72E9-4192-AFCD-98C7EC15F287}"/>
              </a:ext>
            </a:extLst>
          </p:cNvPr>
          <p:cNvSpPr/>
          <p:nvPr/>
        </p:nvSpPr>
        <p:spPr>
          <a:xfrm rot="16200000">
            <a:off x="441523" y="5856230"/>
            <a:ext cx="559762" cy="1442807"/>
          </a:xfrm>
          <a:custGeom>
            <a:avLst/>
            <a:gdLst>
              <a:gd name="connsiteX0" fmla="*/ 570986 w 570986"/>
              <a:gd name="connsiteY0" fmla="*/ 601433 h 1471738"/>
              <a:gd name="connsiteX1" fmla="*/ 135834 w 570986"/>
              <a:gd name="connsiteY1" fmla="*/ 1471738 h 1471738"/>
              <a:gd name="connsiteX2" fmla="*/ 0 w 570986"/>
              <a:gd name="connsiteY2" fmla="*/ 1471738 h 1471738"/>
              <a:gd name="connsiteX3" fmla="*/ 0 w 570986"/>
              <a:gd name="connsiteY3" fmla="*/ 0 h 1471738"/>
              <a:gd name="connsiteX4" fmla="*/ 270270 w 570986"/>
              <a:gd name="connsiteY4" fmla="*/ 0 h 147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6" h="1471738">
                <a:moveTo>
                  <a:pt x="570986" y="601433"/>
                </a:moveTo>
                <a:lnTo>
                  <a:pt x="135834" y="1471738"/>
                </a:lnTo>
                <a:lnTo>
                  <a:pt x="0" y="1471738"/>
                </a:lnTo>
                <a:lnTo>
                  <a:pt x="0" y="0"/>
                </a:lnTo>
                <a:lnTo>
                  <a:pt x="2702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Shape 48">
            <a:extLst>
              <a:ext uri="{FF2B5EF4-FFF2-40B4-BE49-F238E27FC236}">
                <a16:creationId xmlns:a16="http://schemas.microsoft.com/office/drawing/2014/main" id="{022928FE-4494-479C-AA64-97B018D142D1}"/>
              </a:ext>
            </a:extLst>
          </p:cNvPr>
          <p:cNvSpPr/>
          <p:nvPr/>
        </p:nvSpPr>
        <p:spPr>
          <a:xfrm rot="16200000">
            <a:off x="11220981" y="2055375"/>
            <a:ext cx="1536451" cy="410228"/>
          </a:xfrm>
          <a:custGeom>
            <a:avLst/>
            <a:gdLst>
              <a:gd name="connsiteX0" fmla="*/ 1567260 w 1567260"/>
              <a:gd name="connsiteY0" fmla="*/ 418454 h 418454"/>
              <a:gd name="connsiteX1" fmla="*/ 0 w 1567260"/>
              <a:gd name="connsiteY1" fmla="*/ 418454 h 418454"/>
              <a:gd name="connsiteX2" fmla="*/ 209227 w 1567260"/>
              <a:gd name="connsiteY2" fmla="*/ 0 h 418454"/>
              <a:gd name="connsiteX3" fmla="*/ 1358033 w 1567260"/>
              <a:gd name="connsiteY3" fmla="*/ 0 h 418454"/>
            </a:gdLst>
            <a:ahLst/>
            <a:cxnLst>
              <a:cxn ang="0">
                <a:pos x="connsiteX0" y="connsiteY0"/>
              </a:cxn>
              <a:cxn ang="0">
                <a:pos x="connsiteX1" y="connsiteY1"/>
              </a:cxn>
              <a:cxn ang="0">
                <a:pos x="connsiteX2" y="connsiteY2"/>
              </a:cxn>
              <a:cxn ang="0">
                <a:pos x="connsiteX3" y="connsiteY3"/>
              </a:cxn>
            </a:cxnLst>
            <a:rect l="l" t="t" r="r" b="b"/>
            <a:pathLst>
              <a:path w="1567260" h="418454">
                <a:moveTo>
                  <a:pt x="1567260" y="418454"/>
                </a:moveTo>
                <a:lnTo>
                  <a:pt x="0" y="418454"/>
                </a:lnTo>
                <a:lnTo>
                  <a:pt x="209227" y="0"/>
                </a:lnTo>
                <a:lnTo>
                  <a:pt x="13580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0" name="Group 19">
            <a:extLst>
              <a:ext uri="{FF2B5EF4-FFF2-40B4-BE49-F238E27FC236}">
                <a16:creationId xmlns:a16="http://schemas.microsoft.com/office/drawing/2014/main" id="{64F7E820-83BB-4DF9-886D-C2B8144EEBD8}"/>
              </a:ext>
            </a:extLst>
          </p:cNvPr>
          <p:cNvGrpSpPr/>
          <p:nvPr/>
        </p:nvGrpSpPr>
        <p:grpSpPr>
          <a:xfrm>
            <a:off x="10863821" y="2918796"/>
            <a:ext cx="1502555" cy="1979420"/>
            <a:chOff x="11081663" y="2976827"/>
            <a:chExt cx="1532684" cy="2019111"/>
          </a:xfrm>
        </p:grpSpPr>
        <p:sp>
          <p:nvSpPr>
            <p:cNvPr id="50" name="Freeform: Shape 49">
              <a:extLst>
                <a:ext uri="{FF2B5EF4-FFF2-40B4-BE49-F238E27FC236}">
                  <a16:creationId xmlns:a16="http://schemas.microsoft.com/office/drawing/2014/main" id="{3EAABD22-A07C-481D-9A1F-479CC9E8AEB8}"/>
                </a:ext>
              </a:extLst>
            </p:cNvPr>
            <p:cNvSpPr/>
            <p:nvPr/>
          </p:nvSpPr>
          <p:spPr>
            <a:xfrm rot="16200000">
              <a:off x="10772992" y="3330088"/>
              <a:ext cx="2019111" cy="1312590"/>
            </a:xfrm>
            <a:custGeom>
              <a:avLst/>
              <a:gdLst>
                <a:gd name="connsiteX0" fmla="*/ 2019111 w 2019111"/>
                <a:gd name="connsiteY0" fmla="*/ 870304 h 1312590"/>
                <a:gd name="connsiteX1" fmla="*/ 1797968 w 2019111"/>
                <a:gd name="connsiteY1" fmla="*/ 1312590 h 1312590"/>
                <a:gd name="connsiteX2" fmla="*/ 221143 w 2019111"/>
                <a:gd name="connsiteY2" fmla="*/ 1312590 h 1312590"/>
                <a:gd name="connsiteX3" fmla="*/ 0 w 2019111"/>
                <a:gd name="connsiteY3" fmla="*/ 870304 h 1312590"/>
                <a:gd name="connsiteX4" fmla="*/ 435153 w 2019111"/>
                <a:gd name="connsiteY4" fmla="*/ 0 h 1312590"/>
                <a:gd name="connsiteX5" fmla="*/ 1583959 w 2019111"/>
                <a:gd name="connsiteY5" fmla="*/ 0 h 131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111" h="1312590">
                  <a:moveTo>
                    <a:pt x="2019111" y="870304"/>
                  </a:moveTo>
                  <a:lnTo>
                    <a:pt x="1797968" y="1312590"/>
                  </a:lnTo>
                  <a:lnTo>
                    <a:pt x="221143" y="1312590"/>
                  </a:lnTo>
                  <a:lnTo>
                    <a:pt x="0" y="870304"/>
                  </a:lnTo>
                  <a:lnTo>
                    <a:pt x="435153" y="0"/>
                  </a:lnTo>
                  <a:lnTo>
                    <a:pt x="158395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TextBox 39">
              <a:extLst>
                <a:ext uri="{FF2B5EF4-FFF2-40B4-BE49-F238E27FC236}">
                  <a16:creationId xmlns:a16="http://schemas.microsoft.com/office/drawing/2014/main" id="{84FEA38C-8623-4F26-B7CA-C72F7FBC3C66}"/>
                </a:ext>
              </a:extLst>
            </p:cNvPr>
            <p:cNvSpPr txBox="1"/>
            <p:nvPr/>
          </p:nvSpPr>
          <p:spPr>
            <a:xfrm>
              <a:off x="11081663" y="3644678"/>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Extend capabilities</a:t>
              </a:r>
            </a:p>
          </p:txBody>
        </p:sp>
      </p:grpSp>
      <p:grpSp>
        <p:nvGrpSpPr>
          <p:cNvPr id="24" name="Group 23">
            <a:extLst>
              <a:ext uri="{FF2B5EF4-FFF2-40B4-BE49-F238E27FC236}">
                <a16:creationId xmlns:a16="http://schemas.microsoft.com/office/drawing/2014/main" id="{AEA74463-7973-4FF4-BF28-68D68E49D095}"/>
              </a:ext>
            </a:extLst>
          </p:cNvPr>
          <p:cNvGrpSpPr/>
          <p:nvPr/>
        </p:nvGrpSpPr>
        <p:grpSpPr>
          <a:xfrm>
            <a:off x="8153743" y="1232114"/>
            <a:ext cx="1706393" cy="1979420"/>
            <a:chOff x="8317242" y="1256324"/>
            <a:chExt cx="1740610" cy="2019111"/>
          </a:xfrm>
        </p:grpSpPr>
        <p:sp>
          <p:nvSpPr>
            <p:cNvPr id="23" name="Hexagon 22">
              <a:extLst>
                <a:ext uri="{FF2B5EF4-FFF2-40B4-BE49-F238E27FC236}">
                  <a16:creationId xmlns:a16="http://schemas.microsoft.com/office/drawing/2014/main" id="{C20007AF-8BAC-41F4-BF60-5E6C13FD689C}"/>
                </a:ext>
              </a:extLst>
            </p:cNvPr>
            <p:cNvSpPr/>
            <p:nvPr/>
          </p:nvSpPr>
          <p:spPr>
            <a:xfrm rot="16200000">
              <a:off x="8177991" y="139557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13B8FADF-AF93-4B9A-8CC8-78D80491452C}"/>
                </a:ext>
              </a:extLst>
            </p:cNvPr>
            <p:cNvSpPr txBox="1"/>
            <p:nvPr/>
          </p:nvSpPr>
          <p:spPr>
            <a:xfrm>
              <a:off x="8475484" y="1766705"/>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Integrate with existing business apps</a:t>
              </a:r>
            </a:p>
          </p:txBody>
        </p:sp>
      </p:grpSp>
      <p:grpSp>
        <p:nvGrpSpPr>
          <p:cNvPr id="22" name="Group 21">
            <a:extLst>
              <a:ext uri="{FF2B5EF4-FFF2-40B4-BE49-F238E27FC236}">
                <a16:creationId xmlns:a16="http://schemas.microsoft.com/office/drawing/2014/main" id="{3115AA85-051F-4753-9842-77E30BF1AD72}"/>
              </a:ext>
            </a:extLst>
          </p:cNvPr>
          <p:cNvGrpSpPr/>
          <p:nvPr/>
        </p:nvGrpSpPr>
        <p:grpSpPr>
          <a:xfrm>
            <a:off x="9961727" y="1277325"/>
            <a:ext cx="1706393" cy="1979420"/>
            <a:chOff x="10161480" y="1302441"/>
            <a:chExt cx="1740610" cy="2019111"/>
          </a:xfrm>
        </p:grpSpPr>
        <p:sp>
          <p:nvSpPr>
            <p:cNvPr id="18" name="Hexagon 17">
              <a:extLst>
                <a:ext uri="{FF2B5EF4-FFF2-40B4-BE49-F238E27FC236}">
                  <a16:creationId xmlns:a16="http://schemas.microsoft.com/office/drawing/2014/main" id="{84DE4D4C-5A1F-40BE-A3B8-5DE3ED40C232}"/>
                </a:ext>
              </a:extLst>
            </p:cNvPr>
            <p:cNvSpPr/>
            <p:nvPr/>
          </p:nvSpPr>
          <p:spPr>
            <a:xfrm rot="16200000">
              <a:off x="10022229" y="144169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E992AFBD-7EF7-4F1B-A67B-134EDFD05585}"/>
                </a:ext>
              </a:extLst>
            </p:cNvPr>
            <p:cNvSpPr txBox="1"/>
            <p:nvPr/>
          </p:nvSpPr>
          <p:spPr>
            <a:xfrm>
              <a:off x="10272777" y="1766705"/>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Configure consortium network </a:t>
              </a:r>
            </a:p>
          </p:txBody>
        </p:sp>
      </p:grpSp>
      <p:grpSp>
        <p:nvGrpSpPr>
          <p:cNvPr id="26" name="Group 25">
            <a:extLst>
              <a:ext uri="{FF2B5EF4-FFF2-40B4-BE49-F238E27FC236}">
                <a16:creationId xmlns:a16="http://schemas.microsoft.com/office/drawing/2014/main" id="{B5453DE2-86FA-43AB-9790-773C0C06D519}"/>
              </a:ext>
            </a:extLst>
          </p:cNvPr>
          <p:cNvGrpSpPr/>
          <p:nvPr/>
        </p:nvGrpSpPr>
        <p:grpSpPr>
          <a:xfrm>
            <a:off x="6297989" y="1202556"/>
            <a:ext cx="1706393" cy="1979420"/>
            <a:chOff x="6424276" y="1226173"/>
            <a:chExt cx="1740610" cy="2019111"/>
          </a:xfrm>
        </p:grpSpPr>
        <p:sp>
          <p:nvSpPr>
            <p:cNvPr id="37" name="Hexagon 36">
              <a:extLst>
                <a:ext uri="{FF2B5EF4-FFF2-40B4-BE49-F238E27FC236}">
                  <a16:creationId xmlns:a16="http://schemas.microsoft.com/office/drawing/2014/main" id="{12D27DF7-6869-49F4-A39D-6C5844FBC252}"/>
                </a:ext>
              </a:extLst>
            </p:cNvPr>
            <p:cNvSpPr/>
            <p:nvPr/>
          </p:nvSpPr>
          <p:spPr>
            <a:xfrm rot="16200000">
              <a:off x="6285025" y="1365424"/>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a:extLst>
                <a:ext uri="{FF2B5EF4-FFF2-40B4-BE49-F238E27FC236}">
                  <a16:creationId xmlns:a16="http://schemas.microsoft.com/office/drawing/2014/main" id="{DCF8318B-FB9B-49D4-BA2B-D855A29B43D5}"/>
                </a:ext>
              </a:extLst>
            </p:cNvPr>
            <p:cNvSpPr txBox="1"/>
            <p:nvPr/>
          </p:nvSpPr>
          <p:spPr>
            <a:xfrm>
              <a:off x="6528238" y="1783306"/>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Link identities to federated systems</a:t>
              </a:r>
            </a:p>
          </p:txBody>
        </p:sp>
      </p:grpSp>
    </p:spTree>
    <p:extLst>
      <p:ext uri="{BB962C8B-B14F-4D97-AF65-F5344CB8AC3E}">
        <p14:creationId xmlns:p14="http://schemas.microsoft.com/office/powerpoint/2010/main" val="3213273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150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anim calcmode="lin" valueType="num">
                                      <p:cBhvr>
                                        <p:cTn id="14" dur="500" fill="hold"/>
                                        <p:tgtEl>
                                          <p:spTgt spid="91"/>
                                        </p:tgtEl>
                                        <p:attrNameLst>
                                          <p:attrName>ppt_x</p:attrName>
                                        </p:attrNameLst>
                                      </p:cBhvr>
                                      <p:tavLst>
                                        <p:tav tm="0">
                                          <p:val>
                                            <p:strVal val="#ppt_x"/>
                                          </p:val>
                                        </p:tav>
                                        <p:tav tm="100000">
                                          <p:val>
                                            <p:strVal val="#ppt_x"/>
                                          </p:val>
                                        </p:tav>
                                      </p:tavLst>
                                    </p:anim>
                                    <p:anim calcmode="lin" valueType="num">
                                      <p:cBhvr>
                                        <p:cTn id="15" dur="500" fill="hold"/>
                                        <p:tgtEl>
                                          <p:spTgt spid="9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15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anim calcmode="lin" valueType="num">
                                      <p:cBhvr>
                                        <p:cTn id="24" dur="500" fill="hold"/>
                                        <p:tgtEl>
                                          <p:spTgt spid="7"/>
                                        </p:tgtEl>
                                        <p:attrNameLst>
                                          <p:attrName>ppt_x</p:attrName>
                                        </p:attrNameLst>
                                      </p:cBhvr>
                                      <p:tavLst>
                                        <p:tav tm="0">
                                          <p:val>
                                            <p:strVal val="#ppt_x"/>
                                          </p:val>
                                        </p:tav>
                                        <p:tav tm="100000">
                                          <p:val>
                                            <p:strVal val="#ppt_x"/>
                                          </p:val>
                                        </p:tav>
                                      </p:tavLst>
                                    </p:anim>
                                    <p:anim calcmode="lin" valueType="num">
                                      <p:cBhvr>
                                        <p:cTn id="25" dur="5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anim calcmode="lin" valueType="num">
                                      <p:cBhvr>
                                        <p:cTn id="30" dur="500" fill="hold"/>
                                        <p:tgtEl>
                                          <p:spTgt spid="85"/>
                                        </p:tgtEl>
                                        <p:attrNameLst>
                                          <p:attrName>ppt_x</p:attrName>
                                        </p:attrNameLst>
                                      </p:cBhvr>
                                      <p:tavLst>
                                        <p:tav tm="0">
                                          <p:val>
                                            <p:strVal val="#ppt_x"/>
                                          </p:val>
                                        </p:tav>
                                        <p:tav tm="100000">
                                          <p:val>
                                            <p:strVal val="#ppt_x"/>
                                          </p:val>
                                        </p:tav>
                                      </p:tavLst>
                                    </p:anim>
                                    <p:anim calcmode="lin" valueType="num">
                                      <p:cBhvr>
                                        <p:cTn id="31" dur="500" fill="hold"/>
                                        <p:tgtEl>
                                          <p:spTgt spid="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anim calcmode="lin" valueType="num">
                                      <p:cBhvr>
                                        <p:cTn id="35" dur="500" fill="hold"/>
                                        <p:tgtEl>
                                          <p:spTgt spid="8"/>
                                        </p:tgtEl>
                                        <p:attrNameLst>
                                          <p:attrName>ppt_x</p:attrName>
                                        </p:attrNameLst>
                                      </p:cBhvr>
                                      <p:tavLst>
                                        <p:tav tm="0">
                                          <p:val>
                                            <p:strVal val="#ppt_x"/>
                                          </p:val>
                                        </p:tav>
                                        <p:tav tm="100000">
                                          <p:val>
                                            <p:strVal val="#ppt_x"/>
                                          </p:val>
                                        </p:tav>
                                      </p:tavLst>
                                    </p:anim>
                                    <p:anim calcmode="lin" valueType="num">
                                      <p:cBhvr>
                                        <p:cTn id="36" dur="5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anim calcmode="lin" valueType="num">
                                      <p:cBhvr>
                                        <p:cTn id="40" dur="500" fill="hold"/>
                                        <p:tgtEl>
                                          <p:spTgt spid="27"/>
                                        </p:tgtEl>
                                        <p:attrNameLst>
                                          <p:attrName>ppt_x</p:attrName>
                                        </p:attrNameLst>
                                      </p:cBhvr>
                                      <p:tavLst>
                                        <p:tav tm="0">
                                          <p:val>
                                            <p:strVal val="#ppt_x"/>
                                          </p:val>
                                        </p:tav>
                                        <p:tav tm="100000">
                                          <p:val>
                                            <p:strVal val="#ppt_x"/>
                                          </p:val>
                                        </p:tav>
                                      </p:tavLst>
                                    </p:anim>
                                    <p:anim calcmode="lin" valueType="num">
                                      <p:cBhvr>
                                        <p:cTn id="41" dur="500" fill="hold"/>
                                        <p:tgtEl>
                                          <p:spTgt spid="27"/>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42" presetClass="entr" presetSubtype="0" fill="hold" grpId="0" nodeType="after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anim calcmode="lin" valueType="num">
                                      <p:cBhvr>
                                        <p:cTn id="46" dur="500" fill="hold"/>
                                        <p:tgtEl>
                                          <p:spTgt spid="51"/>
                                        </p:tgtEl>
                                        <p:attrNameLst>
                                          <p:attrName>ppt_x</p:attrName>
                                        </p:attrNameLst>
                                      </p:cBhvr>
                                      <p:tavLst>
                                        <p:tav tm="0">
                                          <p:val>
                                            <p:strVal val="#ppt_x"/>
                                          </p:val>
                                        </p:tav>
                                        <p:tav tm="100000">
                                          <p:val>
                                            <p:strVal val="#ppt_x"/>
                                          </p:val>
                                        </p:tav>
                                      </p:tavLst>
                                    </p:anim>
                                    <p:anim calcmode="lin" valueType="num">
                                      <p:cBhvr>
                                        <p:cTn id="47" dur="500" fill="hold"/>
                                        <p:tgtEl>
                                          <p:spTgt spid="51"/>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anim calcmode="lin" valueType="num">
                                      <p:cBhvr>
                                        <p:cTn id="51" dur="500" fill="hold"/>
                                        <p:tgtEl>
                                          <p:spTgt spid="3"/>
                                        </p:tgtEl>
                                        <p:attrNameLst>
                                          <p:attrName>ppt_x</p:attrName>
                                        </p:attrNameLst>
                                      </p:cBhvr>
                                      <p:tavLst>
                                        <p:tav tm="0">
                                          <p:val>
                                            <p:strVal val="#ppt_x"/>
                                          </p:val>
                                        </p:tav>
                                        <p:tav tm="100000">
                                          <p:val>
                                            <p:strVal val="#ppt_x"/>
                                          </p:val>
                                        </p:tav>
                                      </p:tavLst>
                                    </p:anim>
                                    <p:anim calcmode="lin" valueType="num">
                                      <p:cBhvr>
                                        <p:cTn id="52" dur="500" fill="hold"/>
                                        <p:tgtEl>
                                          <p:spTgt spid="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anim calcmode="lin" valueType="num">
                                      <p:cBhvr>
                                        <p:cTn id="56" dur="500" fill="hold"/>
                                        <p:tgtEl>
                                          <p:spTgt spid="24"/>
                                        </p:tgtEl>
                                        <p:attrNameLst>
                                          <p:attrName>ppt_x</p:attrName>
                                        </p:attrNameLst>
                                      </p:cBhvr>
                                      <p:tavLst>
                                        <p:tav tm="0">
                                          <p:val>
                                            <p:strVal val="#ppt_x"/>
                                          </p:val>
                                        </p:tav>
                                        <p:tav tm="100000">
                                          <p:val>
                                            <p:strVal val="#ppt_x"/>
                                          </p:val>
                                        </p:tav>
                                      </p:tavLst>
                                    </p:anim>
                                    <p:anim calcmode="lin" valueType="num">
                                      <p:cBhvr>
                                        <p:cTn id="57" dur="500" fill="hold"/>
                                        <p:tgtEl>
                                          <p:spTgt spid="24"/>
                                        </p:tgtEl>
                                        <p:attrNameLst>
                                          <p:attrName>ppt_y</p:attrName>
                                        </p:attrNameLst>
                                      </p:cBhvr>
                                      <p:tavLst>
                                        <p:tav tm="0">
                                          <p:val>
                                            <p:strVal val="#ppt_y+.1"/>
                                          </p:val>
                                        </p:tav>
                                        <p:tav tm="100000">
                                          <p:val>
                                            <p:strVal val="#ppt_y"/>
                                          </p:val>
                                        </p:tav>
                                      </p:tavLst>
                                    </p:anim>
                                  </p:childTnLst>
                                </p:cTn>
                              </p:par>
                            </p:childTnLst>
                          </p:cTn>
                        </p:par>
                        <p:par>
                          <p:cTn id="58" fill="hold">
                            <p:stCondLst>
                              <p:cond delay="3500"/>
                            </p:stCondLst>
                            <p:childTnLst>
                              <p:par>
                                <p:cTn id="59" presetID="42" presetClass="entr" presetSubtype="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anim calcmode="lin" valueType="num">
                                      <p:cBhvr>
                                        <p:cTn id="62" dur="500" fill="hold"/>
                                        <p:tgtEl>
                                          <p:spTgt spid="88"/>
                                        </p:tgtEl>
                                        <p:attrNameLst>
                                          <p:attrName>ppt_x</p:attrName>
                                        </p:attrNameLst>
                                      </p:cBhvr>
                                      <p:tavLst>
                                        <p:tav tm="0">
                                          <p:val>
                                            <p:strVal val="#ppt_x"/>
                                          </p:val>
                                        </p:tav>
                                        <p:tav tm="100000">
                                          <p:val>
                                            <p:strVal val="#ppt_x"/>
                                          </p:val>
                                        </p:tav>
                                      </p:tavLst>
                                    </p:anim>
                                    <p:anim calcmode="lin" valueType="num">
                                      <p:cBhvr>
                                        <p:cTn id="63" dur="500" fill="hold"/>
                                        <p:tgtEl>
                                          <p:spTgt spid="8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anim calcmode="lin" valueType="num">
                                      <p:cBhvr>
                                        <p:cTn id="67" dur="500" fill="hold"/>
                                        <p:tgtEl>
                                          <p:spTgt spid="13"/>
                                        </p:tgtEl>
                                        <p:attrNameLst>
                                          <p:attrName>ppt_x</p:attrName>
                                        </p:attrNameLst>
                                      </p:cBhvr>
                                      <p:tavLst>
                                        <p:tav tm="0">
                                          <p:val>
                                            <p:strVal val="#ppt_x"/>
                                          </p:val>
                                        </p:tav>
                                        <p:tav tm="100000">
                                          <p:val>
                                            <p:strVal val="#ppt_x"/>
                                          </p:val>
                                        </p:tav>
                                      </p:tavLst>
                                    </p:anim>
                                    <p:anim calcmode="lin" valueType="num">
                                      <p:cBhvr>
                                        <p:cTn id="68" dur="500" fill="hold"/>
                                        <p:tgtEl>
                                          <p:spTgt spid="1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animEffect transition="in" filter="fade">
                                      <p:cBhvr>
                                        <p:cTn id="71" dur="500"/>
                                        <p:tgtEl>
                                          <p:spTgt spid="86"/>
                                        </p:tgtEl>
                                      </p:cBhvr>
                                    </p:animEffect>
                                    <p:anim calcmode="lin" valueType="num">
                                      <p:cBhvr>
                                        <p:cTn id="72" dur="500" fill="hold"/>
                                        <p:tgtEl>
                                          <p:spTgt spid="86"/>
                                        </p:tgtEl>
                                        <p:attrNameLst>
                                          <p:attrName>ppt_x</p:attrName>
                                        </p:attrNameLst>
                                      </p:cBhvr>
                                      <p:tavLst>
                                        <p:tav tm="0">
                                          <p:val>
                                            <p:strVal val="#ppt_x"/>
                                          </p:val>
                                        </p:tav>
                                        <p:tav tm="100000">
                                          <p:val>
                                            <p:strVal val="#ppt_x"/>
                                          </p:val>
                                        </p:tav>
                                      </p:tavLst>
                                    </p:anim>
                                    <p:anim calcmode="lin" valueType="num">
                                      <p:cBhvr>
                                        <p:cTn id="73" dur="500" fill="hold"/>
                                        <p:tgtEl>
                                          <p:spTgt spid="86"/>
                                        </p:tgtEl>
                                        <p:attrNameLst>
                                          <p:attrName>ppt_y</p:attrName>
                                        </p:attrNameLst>
                                      </p:cBhvr>
                                      <p:tavLst>
                                        <p:tav tm="0">
                                          <p:val>
                                            <p:strVal val="#ppt_y+.1"/>
                                          </p:val>
                                        </p:tav>
                                        <p:tav tm="100000">
                                          <p:val>
                                            <p:strVal val="#ppt_y"/>
                                          </p:val>
                                        </p:tav>
                                      </p:tavLst>
                                    </p:anim>
                                  </p:childTnLst>
                                </p:cTn>
                              </p:par>
                            </p:childTnLst>
                          </p:cTn>
                        </p:par>
                        <p:par>
                          <p:cTn id="74" fill="hold">
                            <p:stCondLst>
                              <p:cond delay="4000"/>
                            </p:stCondLst>
                            <p:childTnLst>
                              <p:par>
                                <p:cTn id="75" presetID="42" presetClass="entr" presetSubtype="0" fill="hold"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anim calcmode="lin" valueType="num">
                                      <p:cBhvr>
                                        <p:cTn id="78" dur="500" fill="hold"/>
                                        <p:tgtEl>
                                          <p:spTgt spid="14"/>
                                        </p:tgtEl>
                                        <p:attrNameLst>
                                          <p:attrName>ppt_x</p:attrName>
                                        </p:attrNameLst>
                                      </p:cBhvr>
                                      <p:tavLst>
                                        <p:tav tm="0">
                                          <p:val>
                                            <p:strVal val="#ppt_x"/>
                                          </p:val>
                                        </p:tav>
                                        <p:tav tm="100000">
                                          <p:val>
                                            <p:strVal val="#ppt_x"/>
                                          </p:val>
                                        </p:tav>
                                      </p:tavLst>
                                    </p:anim>
                                    <p:anim calcmode="lin" valueType="num">
                                      <p:cBhvr>
                                        <p:cTn id="79" dur="500" fill="hold"/>
                                        <p:tgtEl>
                                          <p:spTgt spid="1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anim calcmode="lin" valueType="num">
                                      <p:cBhvr>
                                        <p:cTn id="83" dur="500" fill="hold"/>
                                        <p:tgtEl>
                                          <p:spTgt spid="84"/>
                                        </p:tgtEl>
                                        <p:attrNameLst>
                                          <p:attrName>ppt_x</p:attrName>
                                        </p:attrNameLst>
                                      </p:cBhvr>
                                      <p:tavLst>
                                        <p:tav tm="0">
                                          <p:val>
                                            <p:strVal val="#ppt_x"/>
                                          </p:val>
                                        </p:tav>
                                        <p:tav tm="100000">
                                          <p:val>
                                            <p:strVal val="#ppt_x"/>
                                          </p:val>
                                        </p:tav>
                                      </p:tavLst>
                                    </p:anim>
                                    <p:anim calcmode="lin" valueType="num">
                                      <p:cBhvr>
                                        <p:cTn id="84" dur="500" fill="hold"/>
                                        <p:tgtEl>
                                          <p:spTgt spid="8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anim calcmode="lin" valueType="num">
                                      <p:cBhvr>
                                        <p:cTn id="88" dur="500" fill="hold"/>
                                        <p:tgtEl>
                                          <p:spTgt spid="26"/>
                                        </p:tgtEl>
                                        <p:attrNameLst>
                                          <p:attrName>ppt_x</p:attrName>
                                        </p:attrNameLst>
                                      </p:cBhvr>
                                      <p:tavLst>
                                        <p:tav tm="0">
                                          <p:val>
                                            <p:strVal val="#ppt_x"/>
                                          </p:val>
                                        </p:tav>
                                        <p:tav tm="100000">
                                          <p:val>
                                            <p:strVal val="#ppt_x"/>
                                          </p:val>
                                        </p:tav>
                                      </p:tavLst>
                                    </p:anim>
                                    <p:anim calcmode="lin" valueType="num">
                                      <p:cBhvr>
                                        <p:cTn id="89" dur="500" fill="hold"/>
                                        <p:tgtEl>
                                          <p:spTgt spid="26"/>
                                        </p:tgtEl>
                                        <p:attrNameLst>
                                          <p:attrName>ppt_y</p:attrName>
                                        </p:attrNameLst>
                                      </p:cBhvr>
                                      <p:tavLst>
                                        <p:tav tm="0">
                                          <p:val>
                                            <p:strVal val="#ppt_y+.1"/>
                                          </p:val>
                                        </p:tav>
                                        <p:tav tm="100000">
                                          <p:val>
                                            <p:strVal val="#ppt_y"/>
                                          </p:val>
                                        </p:tav>
                                      </p:tavLst>
                                    </p:anim>
                                  </p:childTnLst>
                                </p:cTn>
                              </p:par>
                            </p:childTnLst>
                          </p:cTn>
                        </p:par>
                        <p:par>
                          <p:cTn id="90" fill="hold">
                            <p:stCondLst>
                              <p:cond delay="4500"/>
                            </p:stCondLst>
                            <p:childTnLst>
                              <p:par>
                                <p:cTn id="91" presetID="42" presetClass="entr" presetSubtype="0" fill="hold" grpId="0" nodeType="after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fade">
                                      <p:cBhvr>
                                        <p:cTn id="93" dur="500"/>
                                        <p:tgtEl>
                                          <p:spTgt spid="87"/>
                                        </p:tgtEl>
                                      </p:cBhvr>
                                    </p:animEffect>
                                    <p:anim calcmode="lin" valueType="num">
                                      <p:cBhvr>
                                        <p:cTn id="94" dur="500" fill="hold"/>
                                        <p:tgtEl>
                                          <p:spTgt spid="87"/>
                                        </p:tgtEl>
                                        <p:attrNameLst>
                                          <p:attrName>ppt_x</p:attrName>
                                        </p:attrNameLst>
                                      </p:cBhvr>
                                      <p:tavLst>
                                        <p:tav tm="0">
                                          <p:val>
                                            <p:strVal val="#ppt_x"/>
                                          </p:val>
                                        </p:tav>
                                        <p:tav tm="100000">
                                          <p:val>
                                            <p:strVal val="#ppt_x"/>
                                          </p:val>
                                        </p:tav>
                                      </p:tavLst>
                                    </p:anim>
                                    <p:anim calcmode="lin" valueType="num">
                                      <p:cBhvr>
                                        <p:cTn id="95" dur="500" fill="hold"/>
                                        <p:tgtEl>
                                          <p:spTgt spid="87"/>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anim calcmode="lin" valueType="num">
                                      <p:cBhvr>
                                        <p:cTn id="99" dur="500" fill="hold"/>
                                        <p:tgtEl>
                                          <p:spTgt spid="28"/>
                                        </p:tgtEl>
                                        <p:attrNameLst>
                                          <p:attrName>ppt_x</p:attrName>
                                        </p:attrNameLst>
                                      </p:cBhvr>
                                      <p:tavLst>
                                        <p:tav tm="0">
                                          <p:val>
                                            <p:strVal val="#ppt_x"/>
                                          </p:val>
                                        </p:tav>
                                        <p:tav tm="100000">
                                          <p:val>
                                            <p:strVal val="#ppt_x"/>
                                          </p:val>
                                        </p:tav>
                                      </p:tavLst>
                                    </p:anim>
                                    <p:anim calcmode="lin" valueType="num">
                                      <p:cBhvr>
                                        <p:cTn id="100" dur="500" fill="hold"/>
                                        <p:tgtEl>
                                          <p:spTgt spid="28"/>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fade">
                                      <p:cBhvr>
                                        <p:cTn id="103" dur="500"/>
                                        <p:tgtEl>
                                          <p:spTgt spid="89"/>
                                        </p:tgtEl>
                                      </p:cBhvr>
                                    </p:animEffect>
                                    <p:anim calcmode="lin" valueType="num">
                                      <p:cBhvr>
                                        <p:cTn id="104" dur="500" fill="hold"/>
                                        <p:tgtEl>
                                          <p:spTgt spid="89"/>
                                        </p:tgtEl>
                                        <p:attrNameLst>
                                          <p:attrName>ppt_x</p:attrName>
                                        </p:attrNameLst>
                                      </p:cBhvr>
                                      <p:tavLst>
                                        <p:tav tm="0">
                                          <p:val>
                                            <p:strVal val="#ppt_x"/>
                                          </p:val>
                                        </p:tav>
                                        <p:tav tm="100000">
                                          <p:val>
                                            <p:strVal val="#ppt_x"/>
                                          </p:val>
                                        </p:tav>
                                      </p:tavLst>
                                    </p:anim>
                                    <p:anim calcmode="lin" valueType="num">
                                      <p:cBhvr>
                                        <p:cTn id="105" dur="500" fill="hold"/>
                                        <p:tgtEl>
                                          <p:spTgt spid="89"/>
                                        </p:tgtEl>
                                        <p:attrNameLst>
                                          <p:attrName>ppt_y</p:attrName>
                                        </p:attrNameLst>
                                      </p:cBhvr>
                                      <p:tavLst>
                                        <p:tav tm="0">
                                          <p:val>
                                            <p:strVal val="#ppt_y+.1"/>
                                          </p:val>
                                        </p:tav>
                                        <p:tav tm="100000">
                                          <p:val>
                                            <p:strVal val="#ppt_y"/>
                                          </p:val>
                                        </p:tav>
                                      </p:tavLst>
                                    </p:anim>
                                  </p:childTnLst>
                                </p:cTn>
                              </p:par>
                            </p:childTnLst>
                          </p:cTn>
                        </p:par>
                        <p:par>
                          <p:cTn id="106" fill="hold">
                            <p:stCondLst>
                              <p:cond delay="5000"/>
                            </p:stCondLst>
                            <p:childTnLst>
                              <p:par>
                                <p:cTn id="107" presetID="42" presetClass="entr" presetSubtype="0" fill="hold" nodeType="after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500"/>
                                        <p:tgtEl>
                                          <p:spTgt spid="12"/>
                                        </p:tgtEl>
                                      </p:cBhvr>
                                    </p:animEffect>
                                    <p:anim calcmode="lin" valueType="num">
                                      <p:cBhvr>
                                        <p:cTn id="110" dur="500" fill="hold"/>
                                        <p:tgtEl>
                                          <p:spTgt spid="12"/>
                                        </p:tgtEl>
                                        <p:attrNameLst>
                                          <p:attrName>ppt_x</p:attrName>
                                        </p:attrNameLst>
                                      </p:cBhvr>
                                      <p:tavLst>
                                        <p:tav tm="0">
                                          <p:val>
                                            <p:strVal val="#ppt_x"/>
                                          </p:val>
                                        </p:tav>
                                        <p:tav tm="100000">
                                          <p:val>
                                            <p:strVal val="#ppt_x"/>
                                          </p:val>
                                        </p:tav>
                                      </p:tavLst>
                                    </p:anim>
                                    <p:anim calcmode="lin" valueType="num">
                                      <p:cBhvr>
                                        <p:cTn id="111" dur="500" fill="hold"/>
                                        <p:tgtEl>
                                          <p:spTgt spid="12"/>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500"/>
                                        <p:tgtEl>
                                          <p:spTgt spid="11"/>
                                        </p:tgtEl>
                                      </p:cBhvr>
                                    </p:animEffect>
                                    <p:anim calcmode="lin" valueType="num">
                                      <p:cBhvr>
                                        <p:cTn id="115" dur="500" fill="hold"/>
                                        <p:tgtEl>
                                          <p:spTgt spid="11"/>
                                        </p:tgtEl>
                                        <p:attrNameLst>
                                          <p:attrName>ppt_x</p:attrName>
                                        </p:attrNameLst>
                                      </p:cBhvr>
                                      <p:tavLst>
                                        <p:tav tm="0">
                                          <p:val>
                                            <p:strVal val="#ppt_x"/>
                                          </p:val>
                                        </p:tav>
                                        <p:tav tm="100000">
                                          <p:val>
                                            <p:strVal val="#ppt_x"/>
                                          </p:val>
                                        </p:tav>
                                      </p:tavLst>
                                    </p:anim>
                                    <p:anim calcmode="lin" valueType="num">
                                      <p:cBhvr>
                                        <p:cTn id="116" dur="500" fill="hold"/>
                                        <p:tgtEl>
                                          <p:spTgt spid="11"/>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anim calcmode="lin" valueType="num">
                                      <p:cBhvr>
                                        <p:cTn id="120" dur="500" fill="hold"/>
                                        <p:tgtEl>
                                          <p:spTgt spid="49"/>
                                        </p:tgtEl>
                                        <p:attrNameLst>
                                          <p:attrName>ppt_x</p:attrName>
                                        </p:attrNameLst>
                                      </p:cBhvr>
                                      <p:tavLst>
                                        <p:tav tm="0">
                                          <p:val>
                                            <p:strVal val="#ppt_x"/>
                                          </p:val>
                                        </p:tav>
                                        <p:tav tm="100000">
                                          <p:val>
                                            <p:strVal val="#ppt_x"/>
                                          </p:val>
                                        </p:tav>
                                      </p:tavLst>
                                    </p:anim>
                                    <p:anim calcmode="lin" valueType="num">
                                      <p:cBhvr>
                                        <p:cTn id="121" dur="500" fill="hold"/>
                                        <p:tgtEl>
                                          <p:spTgt spid="49"/>
                                        </p:tgtEl>
                                        <p:attrNameLst>
                                          <p:attrName>ppt_y</p:attrName>
                                        </p:attrNameLst>
                                      </p:cBhvr>
                                      <p:tavLst>
                                        <p:tav tm="0">
                                          <p:val>
                                            <p:strVal val="#ppt_y+.1"/>
                                          </p:val>
                                        </p:tav>
                                        <p:tav tm="100000">
                                          <p:val>
                                            <p:strVal val="#ppt_y"/>
                                          </p:val>
                                        </p:tav>
                                      </p:tavLst>
                                    </p:anim>
                                  </p:childTnLst>
                                </p:cTn>
                              </p:par>
                            </p:childTnLst>
                          </p:cTn>
                        </p:par>
                        <p:par>
                          <p:cTn id="122" fill="hold">
                            <p:stCondLst>
                              <p:cond delay="5500"/>
                            </p:stCondLst>
                            <p:childTnLst>
                              <p:par>
                                <p:cTn id="123" presetID="42" presetClass="entr" presetSubtype="0" fill="hold" nodeType="afterEffect">
                                  <p:stCondLst>
                                    <p:cond delay="0"/>
                                  </p:stCondLst>
                                  <p:childTnLst>
                                    <p:set>
                                      <p:cBhvr>
                                        <p:cTn id="124" dur="1" fill="hold">
                                          <p:stCondLst>
                                            <p:cond delay="0"/>
                                          </p:stCondLst>
                                        </p:cTn>
                                        <p:tgtEl>
                                          <p:spTgt spid="20"/>
                                        </p:tgtEl>
                                        <p:attrNameLst>
                                          <p:attrName>style.visibility</p:attrName>
                                        </p:attrNameLst>
                                      </p:cBhvr>
                                      <p:to>
                                        <p:strVal val="visible"/>
                                      </p:to>
                                    </p:set>
                                    <p:animEffect transition="in" filter="fade">
                                      <p:cBhvr>
                                        <p:cTn id="125" dur="500"/>
                                        <p:tgtEl>
                                          <p:spTgt spid="20"/>
                                        </p:tgtEl>
                                      </p:cBhvr>
                                    </p:animEffect>
                                    <p:anim calcmode="lin" valueType="num">
                                      <p:cBhvr>
                                        <p:cTn id="126" dur="500" fill="hold"/>
                                        <p:tgtEl>
                                          <p:spTgt spid="20"/>
                                        </p:tgtEl>
                                        <p:attrNameLst>
                                          <p:attrName>ppt_x</p:attrName>
                                        </p:attrNameLst>
                                      </p:cBhvr>
                                      <p:tavLst>
                                        <p:tav tm="0">
                                          <p:val>
                                            <p:strVal val="#ppt_x"/>
                                          </p:val>
                                        </p:tav>
                                        <p:tav tm="100000">
                                          <p:val>
                                            <p:strVal val="#ppt_x"/>
                                          </p:val>
                                        </p:tav>
                                      </p:tavLst>
                                    </p:anim>
                                    <p:anim calcmode="lin" valueType="num">
                                      <p:cBhvr>
                                        <p:cTn id="12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6" grpId="0" animBg="1"/>
      <p:bldP spid="88" grpId="0" animBg="1"/>
      <p:bldP spid="51" grpId="0" animBg="1"/>
      <p:bldP spid="89" grpId="0" animBg="1"/>
      <p:bldP spid="85" grpId="0" animBg="1"/>
      <p:bldP spid="84" grpId="0" animBg="1"/>
      <p:bldP spid="91" grpId="0" animBg="1"/>
      <p:bldP spid="4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729A06E0-3510-47B0-AB3F-4C5B44C80F91}"/>
              </a:ext>
            </a:extLst>
          </p:cNvPr>
          <p:cNvCxnSpPr>
            <a:cxnSpLocks/>
          </p:cNvCxnSpPr>
          <p:nvPr/>
        </p:nvCxnSpPr>
        <p:spPr>
          <a:xfrm>
            <a:off x="1" y="3694071"/>
            <a:ext cx="11597496" cy="0"/>
          </a:xfrm>
          <a:prstGeom prst="straightConnector1">
            <a:avLst/>
          </a:prstGeom>
          <a:ln w="28575">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34DAF4-62A6-4C73-8CEC-BF8649B65908}"/>
              </a:ext>
            </a:extLst>
          </p:cNvPr>
          <p:cNvSpPr>
            <a:spLocks noGrp="1"/>
          </p:cNvSpPr>
          <p:nvPr>
            <p:ph type="title"/>
          </p:nvPr>
        </p:nvSpPr>
        <p:spPr>
          <a:xfrm>
            <a:off x="0" y="1"/>
            <a:ext cx="12192000" cy="1184366"/>
          </a:xfrm>
        </p:spPr>
        <p:txBody>
          <a:bodyPr/>
          <a:lstStyle/>
          <a:p>
            <a:r>
              <a:rPr lang="en-US" dirty="0"/>
              <a:t>So we’ve taken steps to create a platform that would tackle those challenges</a:t>
            </a:r>
          </a:p>
        </p:txBody>
      </p:sp>
      <p:sp>
        <p:nvSpPr>
          <p:cNvPr id="32" name="TextBox 31">
            <a:extLst>
              <a:ext uri="{FF2B5EF4-FFF2-40B4-BE49-F238E27FC236}">
                <a16:creationId xmlns:a16="http://schemas.microsoft.com/office/drawing/2014/main" id="{79518A83-BAF3-4FB2-8659-2FBB7558005F}"/>
              </a:ext>
            </a:extLst>
          </p:cNvPr>
          <p:cNvSpPr txBox="1"/>
          <p:nvPr/>
        </p:nvSpPr>
        <p:spPr>
          <a:xfrm>
            <a:off x="1092911" y="4820759"/>
            <a:ext cx="2330601" cy="1267251"/>
          </a:xfrm>
          <a:prstGeom prst="rect">
            <a:avLst/>
          </a:prstGeom>
          <a:noFill/>
        </p:spPr>
        <p:txBody>
          <a:bodyPr wrap="square" lIns="0" tIns="0" rIns="0" bIns="0" rtlCol="0" anchor="ctr">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2745" b="1"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Populated preconfigured networks</a:t>
            </a:r>
          </a:p>
        </p:txBody>
      </p:sp>
      <p:sp>
        <p:nvSpPr>
          <p:cNvPr id="35" name="TextBox 34">
            <a:extLst>
              <a:ext uri="{FF2B5EF4-FFF2-40B4-BE49-F238E27FC236}">
                <a16:creationId xmlns:a16="http://schemas.microsoft.com/office/drawing/2014/main" id="{AF438DEB-41B4-4D89-80E6-3993692EB26A}"/>
              </a:ext>
            </a:extLst>
          </p:cNvPr>
          <p:cNvSpPr txBox="1"/>
          <p:nvPr/>
        </p:nvSpPr>
        <p:spPr>
          <a:xfrm>
            <a:off x="4624513" y="4820759"/>
            <a:ext cx="2472955" cy="1267251"/>
          </a:xfrm>
          <a:prstGeom prst="rect">
            <a:avLst/>
          </a:prstGeom>
          <a:noFill/>
        </p:spPr>
        <p:txBody>
          <a:bodyPr wrap="square" lIns="0" tIns="0" rIns="0" bIns="0" rtlCol="0" anchor="ctr">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2745" b="1"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Integrated relevant cloud services</a:t>
            </a:r>
          </a:p>
        </p:txBody>
      </p:sp>
      <p:sp>
        <p:nvSpPr>
          <p:cNvPr id="38" name="TextBox 37">
            <a:extLst>
              <a:ext uri="{FF2B5EF4-FFF2-40B4-BE49-F238E27FC236}">
                <a16:creationId xmlns:a16="http://schemas.microsoft.com/office/drawing/2014/main" id="{AB7E6A1F-584F-4047-BB99-F45F5D095D61}"/>
              </a:ext>
            </a:extLst>
          </p:cNvPr>
          <p:cNvSpPr txBox="1"/>
          <p:nvPr/>
        </p:nvSpPr>
        <p:spPr>
          <a:xfrm>
            <a:off x="8514045" y="4820759"/>
            <a:ext cx="2049012" cy="1267251"/>
          </a:xfrm>
          <a:prstGeom prst="rect">
            <a:avLst/>
          </a:prstGeom>
          <a:noFill/>
        </p:spPr>
        <p:txBody>
          <a:bodyPr wrap="square" lIns="0" tIns="0" rIns="0" bIns="0" rtlCol="0" anchor="ctr">
            <a:spAutoFit/>
          </a:bodyPr>
          <a:lstStyle/>
          <a:p>
            <a:pPr marL="0" marR="0" lvl="0" indent="0" algn="ctr" defTabSz="914225" rtl="0" eaLnBrk="1" fontAlgn="auto" latinLnBrk="0" hangingPunct="1">
              <a:lnSpc>
                <a:spcPct val="100000"/>
              </a:lnSpc>
              <a:spcBef>
                <a:spcPts val="0"/>
              </a:spcBef>
              <a:spcAft>
                <a:spcPts val="600"/>
              </a:spcAft>
              <a:buClrTx/>
              <a:buSzTx/>
              <a:buFontTx/>
              <a:buNone/>
              <a:tabLst/>
              <a:defRPr/>
            </a:pPr>
            <a:r>
              <a:rPr kumimoji="0" lang="en-US" sz="2745" b="1"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Built a simple interface</a:t>
            </a:r>
          </a:p>
        </p:txBody>
      </p:sp>
      <p:grpSp>
        <p:nvGrpSpPr>
          <p:cNvPr id="3" name="Group 2">
            <a:extLst>
              <a:ext uri="{FF2B5EF4-FFF2-40B4-BE49-F238E27FC236}">
                <a16:creationId xmlns:a16="http://schemas.microsoft.com/office/drawing/2014/main" id="{8BDAA0CF-6F2C-4BF2-B284-7320ADA28BF3}"/>
              </a:ext>
            </a:extLst>
          </p:cNvPr>
          <p:cNvGrpSpPr/>
          <p:nvPr/>
        </p:nvGrpSpPr>
        <p:grpSpPr>
          <a:xfrm>
            <a:off x="1426463" y="2835929"/>
            <a:ext cx="1577663" cy="1577663"/>
            <a:chOff x="1455066" y="2892299"/>
            <a:chExt cx="1609298" cy="1609298"/>
          </a:xfrm>
        </p:grpSpPr>
        <p:sp>
          <p:nvSpPr>
            <p:cNvPr id="91" name="Oval 90">
              <a:extLst>
                <a:ext uri="{FF2B5EF4-FFF2-40B4-BE49-F238E27FC236}">
                  <a16:creationId xmlns:a16="http://schemas.microsoft.com/office/drawing/2014/main" id="{BB5FB321-A227-470E-A2D8-BEAA39699738}"/>
                </a:ext>
              </a:extLst>
            </p:cNvPr>
            <p:cNvSpPr/>
            <p:nvPr/>
          </p:nvSpPr>
          <p:spPr bwMode="auto">
            <a:xfrm>
              <a:off x="1455066" y="2892299"/>
              <a:ext cx="1609298" cy="1609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Hexagon 93">
              <a:extLst>
                <a:ext uri="{FF2B5EF4-FFF2-40B4-BE49-F238E27FC236}">
                  <a16:creationId xmlns:a16="http://schemas.microsoft.com/office/drawing/2014/main" id="{DA39DD85-693E-4588-A7ED-B442D2FD11CF}"/>
                </a:ext>
              </a:extLst>
            </p:cNvPr>
            <p:cNvSpPr/>
            <p:nvPr/>
          </p:nvSpPr>
          <p:spPr bwMode="auto">
            <a:xfrm>
              <a:off x="1595148" y="3163126"/>
              <a:ext cx="1371600" cy="1209041"/>
            </a:xfrm>
            <a:prstGeom prst="hexag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grpSp>
      <p:grpSp>
        <p:nvGrpSpPr>
          <p:cNvPr id="4" name="Group 3">
            <a:extLst>
              <a:ext uri="{FF2B5EF4-FFF2-40B4-BE49-F238E27FC236}">
                <a16:creationId xmlns:a16="http://schemas.microsoft.com/office/drawing/2014/main" id="{7EB6E66A-1117-47C4-96E8-A6A60B2CB143}"/>
              </a:ext>
            </a:extLst>
          </p:cNvPr>
          <p:cNvGrpSpPr/>
          <p:nvPr/>
        </p:nvGrpSpPr>
        <p:grpSpPr>
          <a:xfrm>
            <a:off x="4995581" y="2835929"/>
            <a:ext cx="1577663" cy="1577663"/>
            <a:chOff x="5095753" y="2892299"/>
            <a:chExt cx="1609298" cy="1609298"/>
          </a:xfrm>
        </p:grpSpPr>
        <p:sp>
          <p:nvSpPr>
            <p:cNvPr id="55" name="Oval 54">
              <a:extLst>
                <a:ext uri="{FF2B5EF4-FFF2-40B4-BE49-F238E27FC236}">
                  <a16:creationId xmlns:a16="http://schemas.microsoft.com/office/drawing/2014/main" id="{429B41C5-4083-4222-AA17-B5C2768B24FD}"/>
                </a:ext>
              </a:extLst>
            </p:cNvPr>
            <p:cNvSpPr/>
            <p:nvPr/>
          </p:nvSpPr>
          <p:spPr bwMode="auto">
            <a:xfrm>
              <a:off x="5095753" y="2892299"/>
              <a:ext cx="1609298" cy="1609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Hexagon 111">
              <a:extLst>
                <a:ext uri="{FF2B5EF4-FFF2-40B4-BE49-F238E27FC236}">
                  <a16:creationId xmlns:a16="http://schemas.microsoft.com/office/drawing/2014/main" id="{3E263EAE-ABE8-435B-B22F-DEEDBF1647A9}"/>
                </a:ext>
              </a:extLst>
            </p:cNvPr>
            <p:cNvSpPr/>
            <p:nvPr/>
          </p:nvSpPr>
          <p:spPr bwMode="auto">
            <a:xfrm>
              <a:off x="5204511" y="3163126"/>
              <a:ext cx="1371600" cy="1209041"/>
            </a:xfrm>
            <a:prstGeom prst="hexag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grpSp>
      <p:grpSp>
        <p:nvGrpSpPr>
          <p:cNvPr id="5" name="Group 4">
            <a:extLst>
              <a:ext uri="{FF2B5EF4-FFF2-40B4-BE49-F238E27FC236}">
                <a16:creationId xmlns:a16="http://schemas.microsoft.com/office/drawing/2014/main" id="{6A791587-2C34-45EB-BC7B-A6FBEFDD5E9E}"/>
              </a:ext>
            </a:extLst>
          </p:cNvPr>
          <p:cNvGrpSpPr/>
          <p:nvPr/>
        </p:nvGrpSpPr>
        <p:grpSpPr>
          <a:xfrm>
            <a:off x="8747306" y="2835929"/>
            <a:ext cx="1577663" cy="1577663"/>
            <a:chOff x="8922707" y="2892299"/>
            <a:chExt cx="1609298" cy="1609298"/>
          </a:xfrm>
        </p:grpSpPr>
        <p:sp>
          <p:nvSpPr>
            <p:cNvPr id="56" name="Oval 55">
              <a:extLst>
                <a:ext uri="{FF2B5EF4-FFF2-40B4-BE49-F238E27FC236}">
                  <a16:creationId xmlns:a16="http://schemas.microsoft.com/office/drawing/2014/main" id="{A0B5F7CB-1B9F-48EB-8D65-D0D716FD278C}"/>
                </a:ext>
              </a:extLst>
            </p:cNvPr>
            <p:cNvSpPr/>
            <p:nvPr/>
          </p:nvSpPr>
          <p:spPr bwMode="auto">
            <a:xfrm>
              <a:off x="8922707" y="2892299"/>
              <a:ext cx="1609298" cy="1609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Hexagon 116">
              <a:extLst>
                <a:ext uri="{FF2B5EF4-FFF2-40B4-BE49-F238E27FC236}">
                  <a16:creationId xmlns:a16="http://schemas.microsoft.com/office/drawing/2014/main" id="{35543949-2A6F-40FD-8797-294D9E1AD9BA}"/>
                </a:ext>
              </a:extLst>
            </p:cNvPr>
            <p:cNvSpPr/>
            <p:nvPr/>
          </p:nvSpPr>
          <p:spPr bwMode="auto">
            <a:xfrm>
              <a:off x="9035285" y="3163126"/>
              <a:ext cx="1371600" cy="1209041"/>
            </a:xfrm>
            <a:prstGeom prst="hexag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grpSp>
      <p:grpSp>
        <p:nvGrpSpPr>
          <p:cNvPr id="11" name="Group 10">
            <a:extLst>
              <a:ext uri="{FF2B5EF4-FFF2-40B4-BE49-F238E27FC236}">
                <a16:creationId xmlns:a16="http://schemas.microsoft.com/office/drawing/2014/main" id="{0DE83627-0646-4755-B884-8E95161C28E0}"/>
              </a:ext>
            </a:extLst>
          </p:cNvPr>
          <p:cNvGrpSpPr/>
          <p:nvPr/>
        </p:nvGrpSpPr>
        <p:grpSpPr>
          <a:xfrm>
            <a:off x="1718433" y="3888848"/>
            <a:ext cx="496485" cy="753878"/>
            <a:chOff x="1429192" y="4173974"/>
            <a:chExt cx="506441" cy="768995"/>
          </a:xfrm>
        </p:grpSpPr>
        <p:sp>
          <p:nvSpPr>
            <p:cNvPr id="106" name="Hexagon 105">
              <a:extLst>
                <a:ext uri="{FF2B5EF4-FFF2-40B4-BE49-F238E27FC236}">
                  <a16:creationId xmlns:a16="http://schemas.microsoft.com/office/drawing/2014/main" id="{EDD86A32-0444-4358-A5CC-E853E992B917}"/>
                </a:ext>
              </a:extLst>
            </p:cNvPr>
            <p:cNvSpPr/>
            <p:nvPr/>
          </p:nvSpPr>
          <p:spPr bwMode="auto">
            <a:xfrm rot="14658529" flipH="1" flipV="1">
              <a:off x="1315766" y="4287400"/>
              <a:ext cx="620682" cy="393830"/>
            </a:xfrm>
            <a:custGeom>
              <a:avLst/>
              <a:gdLst>
                <a:gd name="connsiteX0" fmla="*/ 0 w 788692"/>
                <a:gd name="connsiteY0" fmla="*/ 339954 h 679908"/>
                <a:gd name="connsiteX1" fmla="*/ 169977 w 788692"/>
                <a:gd name="connsiteY1" fmla="*/ 0 h 679908"/>
                <a:gd name="connsiteX2" fmla="*/ 618715 w 788692"/>
                <a:gd name="connsiteY2" fmla="*/ 0 h 679908"/>
                <a:gd name="connsiteX3" fmla="*/ 788692 w 788692"/>
                <a:gd name="connsiteY3" fmla="*/ 339954 h 679908"/>
                <a:gd name="connsiteX4" fmla="*/ 618715 w 788692"/>
                <a:gd name="connsiteY4" fmla="*/ 679908 h 679908"/>
                <a:gd name="connsiteX5" fmla="*/ 169977 w 788692"/>
                <a:gd name="connsiteY5" fmla="*/ 679908 h 679908"/>
                <a:gd name="connsiteX6" fmla="*/ 0 w 788692"/>
                <a:gd name="connsiteY6" fmla="*/ 339954 h 679908"/>
                <a:gd name="connsiteX0" fmla="*/ 788692 w 880132"/>
                <a:gd name="connsiteY0" fmla="*/ 339954 h 679908"/>
                <a:gd name="connsiteX1" fmla="*/ 618715 w 880132"/>
                <a:gd name="connsiteY1" fmla="*/ 679908 h 679908"/>
                <a:gd name="connsiteX2" fmla="*/ 169977 w 880132"/>
                <a:gd name="connsiteY2" fmla="*/ 679908 h 679908"/>
                <a:gd name="connsiteX3" fmla="*/ 0 w 880132"/>
                <a:gd name="connsiteY3" fmla="*/ 339954 h 679908"/>
                <a:gd name="connsiteX4" fmla="*/ 169977 w 880132"/>
                <a:gd name="connsiteY4" fmla="*/ 0 h 679908"/>
                <a:gd name="connsiteX5" fmla="*/ 618715 w 880132"/>
                <a:gd name="connsiteY5" fmla="*/ 0 h 679908"/>
                <a:gd name="connsiteX6" fmla="*/ 880132 w 880132"/>
                <a:gd name="connsiteY6" fmla="*/ 431394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5" fmla="*/ 618715 w 788692"/>
                <a:gd name="connsiteY5" fmla="*/ 0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0" fmla="*/ 788692 w 788692"/>
                <a:gd name="connsiteY0" fmla="*/ 0 h 339954"/>
                <a:gd name="connsiteX1" fmla="*/ 618715 w 788692"/>
                <a:gd name="connsiteY1" fmla="*/ 339954 h 339954"/>
                <a:gd name="connsiteX2" fmla="*/ 169977 w 788692"/>
                <a:gd name="connsiteY2" fmla="*/ 339954 h 339954"/>
                <a:gd name="connsiteX3" fmla="*/ 0 w 788692"/>
                <a:gd name="connsiteY3" fmla="*/ 0 h 339954"/>
                <a:gd name="connsiteX0" fmla="*/ 618715 w 618715"/>
                <a:gd name="connsiteY0" fmla="*/ 0 h 339954"/>
                <a:gd name="connsiteX1" fmla="*/ 448738 w 618715"/>
                <a:gd name="connsiteY1" fmla="*/ 339954 h 339954"/>
                <a:gd name="connsiteX2" fmla="*/ 0 w 618715"/>
                <a:gd name="connsiteY2" fmla="*/ 339954 h 339954"/>
                <a:gd name="connsiteX0" fmla="*/ 648066 w 648066"/>
                <a:gd name="connsiteY0" fmla="*/ 0 h 400965"/>
                <a:gd name="connsiteX1" fmla="*/ 448738 w 648066"/>
                <a:gd name="connsiteY1" fmla="*/ 400965 h 400965"/>
                <a:gd name="connsiteX2" fmla="*/ 0 w 648066"/>
                <a:gd name="connsiteY2" fmla="*/ 400965 h 400965"/>
                <a:gd name="connsiteX0" fmla="*/ 648794 w 648794"/>
                <a:gd name="connsiteY0" fmla="*/ 0 h 411665"/>
                <a:gd name="connsiteX1" fmla="*/ 448738 w 648794"/>
                <a:gd name="connsiteY1" fmla="*/ 411665 h 411665"/>
                <a:gd name="connsiteX2" fmla="*/ 0 w 648794"/>
                <a:gd name="connsiteY2" fmla="*/ 411665 h 411665"/>
              </a:gdLst>
              <a:ahLst/>
              <a:cxnLst>
                <a:cxn ang="0">
                  <a:pos x="connsiteX0" y="connsiteY0"/>
                </a:cxn>
                <a:cxn ang="0">
                  <a:pos x="connsiteX1" y="connsiteY1"/>
                </a:cxn>
                <a:cxn ang="0">
                  <a:pos x="connsiteX2" y="connsiteY2"/>
                </a:cxn>
              </a:cxnLst>
              <a:rect l="l" t="t" r="r" b="b"/>
              <a:pathLst>
                <a:path w="648794" h="411665">
                  <a:moveTo>
                    <a:pt x="648794" y="0"/>
                  </a:moveTo>
                  <a:lnTo>
                    <a:pt x="448738" y="411665"/>
                  </a:lnTo>
                  <a:lnTo>
                    <a:pt x="0" y="411665"/>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DFA97C8C-5454-4F68-B03B-5968C757327A}"/>
                </a:ext>
              </a:extLst>
            </p:cNvPr>
            <p:cNvCxnSpPr>
              <a:cxnSpLocks/>
            </p:cNvCxnSpPr>
            <p:nvPr/>
          </p:nvCxnSpPr>
          <p:spPr>
            <a:xfrm flipV="1">
              <a:off x="1935633" y="4674381"/>
              <a:ext cx="0" cy="268588"/>
            </a:xfrm>
            <a:prstGeom prst="line">
              <a:avLst/>
            </a:prstGeom>
            <a:solidFill>
              <a:schemeClr val="bg1"/>
            </a:solid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0" name="Group 39">
            <a:extLst>
              <a:ext uri="{FF2B5EF4-FFF2-40B4-BE49-F238E27FC236}">
                <a16:creationId xmlns:a16="http://schemas.microsoft.com/office/drawing/2014/main" id="{09F4A51C-731F-47C8-9127-126A1248D62C}"/>
              </a:ext>
            </a:extLst>
          </p:cNvPr>
          <p:cNvGrpSpPr/>
          <p:nvPr/>
        </p:nvGrpSpPr>
        <p:grpSpPr>
          <a:xfrm>
            <a:off x="5281438" y="3888848"/>
            <a:ext cx="496485" cy="753878"/>
            <a:chOff x="1429192" y="4173974"/>
            <a:chExt cx="506441" cy="768995"/>
          </a:xfrm>
        </p:grpSpPr>
        <p:sp>
          <p:nvSpPr>
            <p:cNvPr id="45" name="Hexagon 105">
              <a:extLst>
                <a:ext uri="{FF2B5EF4-FFF2-40B4-BE49-F238E27FC236}">
                  <a16:creationId xmlns:a16="http://schemas.microsoft.com/office/drawing/2014/main" id="{95FE2CF7-7B72-4319-9234-52020CAAB2F7}"/>
                </a:ext>
              </a:extLst>
            </p:cNvPr>
            <p:cNvSpPr/>
            <p:nvPr/>
          </p:nvSpPr>
          <p:spPr bwMode="auto">
            <a:xfrm rot="14658529" flipH="1" flipV="1">
              <a:off x="1315766" y="4287400"/>
              <a:ext cx="620682" cy="393830"/>
            </a:xfrm>
            <a:custGeom>
              <a:avLst/>
              <a:gdLst>
                <a:gd name="connsiteX0" fmla="*/ 0 w 788692"/>
                <a:gd name="connsiteY0" fmla="*/ 339954 h 679908"/>
                <a:gd name="connsiteX1" fmla="*/ 169977 w 788692"/>
                <a:gd name="connsiteY1" fmla="*/ 0 h 679908"/>
                <a:gd name="connsiteX2" fmla="*/ 618715 w 788692"/>
                <a:gd name="connsiteY2" fmla="*/ 0 h 679908"/>
                <a:gd name="connsiteX3" fmla="*/ 788692 w 788692"/>
                <a:gd name="connsiteY3" fmla="*/ 339954 h 679908"/>
                <a:gd name="connsiteX4" fmla="*/ 618715 w 788692"/>
                <a:gd name="connsiteY4" fmla="*/ 679908 h 679908"/>
                <a:gd name="connsiteX5" fmla="*/ 169977 w 788692"/>
                <a:gd name="connsiteY5" fmla="*/ 679908 h 679908"/>
                <a:gd name="connsiteX6" fmla="*/ 0 w 788692"/>
                <a:gd name="connsiteY6" fmla="*/ 339954 h 679908"/>
                <a:gd name="connsiteX0" fmla="*/ 788692 w 880132"/>
                <a:gd name="connsiteY0" fmla="*/ 339954 h 679908"/>
                <a:gd name="connsiteX1" fmla="*/ 618715 w 880132"/>
                <a:gd name="connsiteY1" fmla="*/ 679908 h 679908"/>
                <a:gd name="connsiteX2" fmla="*/ 169977 w 880132"/>
                <a:gd name="connsiteY2" fmla="*/ 679908 h 679908"/>
                <a:gd name="connsiteX3" fmla="*/ 0 w 880132"/>
                <a:gd name="connsiteY3" fmla="*/ 339954 h 679908"/>
                <a:gd name="connsiteX4" fmla="*/ 169977 w 880132"/>
                <a:gd name="connsiteY4" fmla="*/ 0 h 679908"/>
                <a:gd name="connsiteX5" fmla="*/ 618715 w 880132"/>
                <a:gd name="connsiteY5" fmla="*/ 0 h 679908"/>
                <a:gd name="connsiteX6" fmla="*/ 880132 w 880132"/>
                <a:gd name="connsiteY6" fmla="*/ 431394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5" fmla="*/ 618715 w 788692"/>
                <a:gd name="connsiteY5" fmla="*/ 0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0" fmla="*/ 788692 w 788692"/>
                <a:gd name="connsiteY0" fmla="*/ 0 h 339954"/>
                <a:gd name="connsiteX1" fmla="*/ 618715 w 788692"/>
                <a:gd name="connsiteY1" fmla="*/ 339954 h 339954"/>
                <a:gd name="connsiteX2" fmla="*/ 169977 w 788692"/>
                <a:gd name="connsiteY2" fmla="*/ 339954 h 339954"/>
                <a:gd name="connsiteX3" fmla="*/ 0 w 788692"/>
                <a:gd name="connsiteY3" fmla="*/ 0 h 339954"/>
                <a:gd name="connsiteX0" fmla="*/ 618715 w 618715"/>
                <a:gd name="connsiteY0" fmla="*/ 0 h 339954"/>
                <a:gd name="connsiteX1" fmla="*/ 448738 w 618715"/>
                <a:gd name="connsiteY1" fmla="*/ 339954 h 339954"/>
                <a:gd name="connsiteX2" fmla="*/ 0 w 618715"/>
                <a:gd name="connsiteY2" fmla="*/ 339954 h 339954"/>
                <a:gd name="connsiteX0" fmla="*/ 648066 w 648066"/>
                <a:gd name="connsiteY0" fmla="*/ 0 h 400965"/>
                <a:gd name="connsiteX1" fmla="*/ 448738 w 648066"/>
                <a:gd name="connsiteY1" fmla="*/ 400965 h 400965"/>
                <a:gd name="connsiteX2" fmla="*/ 0 w 648066"/>
                <a:gd name="connsiteY2" fmla="*/ 400965 h 400965"/>
                <a:gd name="connsiteX0" fmla="*/ 648794 w 648794"/>
                <a:gd name="connsiteY0" fmla="*/ 0 h 411665"/>
                <a:gd name="connsiteX1" fmla="*/ 448738 w 648794"/>
                <a:gd name="connsiteY1" fmla="*/ 411665 h 411665"/>
                <a:gd name="connsiteX2" fmla="*/ 0 w 648794"/>
                <a:gd name="connsiteY2" fmla="*/ 411665 h 411665"/>
              </a:gdLst>
              <a:ahLst/>
              <a:cxnLst>
                <a:cxn ang="0">
                  <a:pos x="connsiteX0" y="connsiteY0"/>
                </a:cxn>
                <a:cxn ang="0">
                  <a:pos x="connsiteX1" y="connsiteY1"/>
                </a:cxn>
                <a:cxn ang="0">
                  <a:pos x="connsiteX2" y="connsiteY2"/>
                </a:cxn>
              </a:cxnLst>
              <a:rect l="l" t="t" r="r" b="b"/>
              <a:pathLst>
                <a:path w="648794" h="411665">
                  <a:moveTo>
                    <a:pt x="648794" y="0"/>
                  </a:moveTo>
                  <a:lnTo>
                    <a:pt x="448738" y="411665"/>
                  </a:lnTo>
                  <a:lnTo>
                    <a:pt x="0" y="411665"/>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ABCE4889-0B3A-4EE5-818E-5DE31CABCCD2}"/>
                </a:ext>
              </a:extLst>
            </p:cNvPr>
            <p:cNvCxnSpPr>
              <a:cxnSpLocks/>
            </p:cNvCxnSpPr>
            <p:nvPr/>
          </p:nvCxnSpPr>
          <p:spPr>
            <a:xfrm flipV="1">
              <a:off x="1935633" y="4674381"/>
              <a:ext cx="0" cy="268588"/>
            </a:xfrm>
            <a:prstGeom prst="line">
              <a:avLst/>
            </a:prstGeom>
            <a:solidFill>
              <a:schemeClr val="bg1"/>
            </a:solid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48" name="Group 47">
            <a:extLst>
              <a:ext uri="{FF2B5EF4-FFF2-40B4-BE49-F238E27FC236}">
                <a16:creationId xmlns:a16="http://schemas.microsoft.com/office/drawing/2014/main" id="{3B3285CE-F94E-4E1F-AFB5-504AFB616D62}"/>
              </a:ext>
            </a:extLst>
          </p:cNvPr>
          <p:cNvGrpSpPr/>
          <p:nvPr/>
        </p:nvGrpSpPr>
        <p:grpSpPr>
          <a:xfrm>
            <a:off x="9039652" y="3888848"/>
            <a:ext cx="496485" cy="753878"/>
            <a:chOff x="1429192" y="4173974"/>
            <a:chExt cx="506441" cy="768995"/>
          </a:xfrm>
        </p:grpSpPr>
        <p:sp>
          <p:nvSpPr>
            <p:cNvPr id="53" name="Hexagon 105">
              <a:extLst>
                <a:ext uri="{FF2B5EF4-FFF2-40B4-BE49-F238E27FC236}">
                  <a16:creationId xmlns:a16="http://schemas.microsoft.com/office/drawing/2014/main" id="{C1E80511-E373-4793-84D8-5CCFB1DD3145}"/>
                </a:ext>
              </a:extLst>
            </p:cNvPr>
            <p:cNvSpPr/>
            <p:nvPr/>
          </p:nvSpPr>
          <p:spPr bwMode="auto">
            <a:xfrm rot="14658529" flipH="1" flipV="1">
              <a:off x="1315766" y="4287400"/>
              <a:ext cx="620682" cy="393830"/>
            </a:xfrm>
            <a:custGeom>
              <a:avLst/>
              <a:gdLst>
                <a:gd name="connsiteX0" fmla="*/ 0 w 788692"/>
                <a:gd name="connsiteY0" fmla="*/ 339954 h 679908"/>
                <a:gd name="connsiteX1" fmla="*/ 169977 w 788692"/>
                <a:gd name="connsiteY1" fmla="*/ 0 h 679908"/>
                <a:gd name="connsiteX2" fmla="*/ 618715 w 788692"/>
                <a:gd name="connsiteY2" fmla="*/ 0 h 679908"/>
                <a:gd name="connsiteX3" fmla="*/ 788692 w 788692"/>
                <a:gd name="connsiteY3" fmla="*/ 339954 h 679908"/>
                <a:gd name="connsiteX4" fmla="*/ 618715 w 788692"/>
                <a:gd name="connsiteY4" fmla="*/ 679908 h 679908"/>
                <a:gd name="connsiteX5" fmla="*/ 169977 w 788692"/>
                <a:gd name="connsiteY5" fmla="*/ 679908 h 679908"/>
                <a:gd name="connsiteX6" fmla="*/ 0 w 788692"/>
                <a:gd name="connsiteY6" fmla="*/ 339954 h 679908"/>
                <a:gd name="connsiteX0" fmla="*/ 788692 w 880132"/>
                <a:gd name="connsiteY0" fmla="*/ 339954 h 679908"/>
                <a:gd name="connsiteX1" fmla="*/ 618715 w 880132"/>
                <a:gd name="connsiteY1" fmla="*/ 679908 h 679908"/>
                <a:gd name="connsiteX2" fmla="*/ 169977 w 880132"/>
                <a:gd name="connsiteY2" fmla="*/ 679908 h 679908"/>
                <a:gd name="connsiteX3" fmla="*/ 0 w 880132"/>
                <a:gd name="connsiteY3" fmla="*/ 339954 h 679908"/>
                <a:gd name="connsiteX4" fmla="*/ 169977 w 880132"/>
                <a:gd name="connsiteY4" fmla="*/ 0 h 679908"/>
                <a:gd name="connsiteX5" fmla="*/ 618715 w 880132"/>
                <a:gd name="connsiteY5" fmla="*/ 0 h 679908"/>
                <a:gd name="connsiteX6" fmla="*/ 880132 w 880132"/>
                <a:gd name="connsiteY6" fmla="*/ 431394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5" fmla="*/ 618715 w 788692"/>
                <a:gd name="connsiteY5" fmla="*/ 0 h 679908"/>
                <a:gd name="connsiteX0" fmla="*/ 788692 w 788692"/>
                <a:gd name="connsiteY0" fmla="*/ 339954 h 679908"/>
                <a:gd name="connsiteX1" fmla="*/ 618715 w 788692"/>
                <a:gd name="connsiteY1" fmla="*/ 679908 h 679908"/>
                <a:gd name="connsiteX2" fmla="*/ 169977 w 788692"/>
                <a:gd name="connsiteY2" fmla="*/ 679908 h 679908"/>
                <a:gd name="connsiteX3" fmla="*/ 0 w 788692"/>
                <a:gd name="connsiteY3" fmla="*/ 339954 h 679908"/>
                <a:gd name="connsiteX4" fmla="*/ 169977 w 788692"/>
                <a:gd name="connsiteY4" fmla="*/ 0 h 679908"/>
                <a:gd name="connsiteX0" fmla="*/ 788692 w 788692"/>
                <a:gd name="connsiteY0" fmla="*/ 0 h 339954"/>
                <a:gd name="connsiteX1" fmla="*/ 618715 w 788692"/>
                <a:gd name="connsiteY1" fmla="*/ 339954 h 339954"/>
                <a:gd name="connsiteX2" fmla="*/ 169977 w 788692"/>
                <a:gd name="connsiteY2" fmla="*/ 339954 h 339954"/>
                <a:gd name="connsiteX3" fmla="*/ 0 w 788692"/>
                <a:gd name="connsiteY3" fmla="*/ 0 h 339954"/>
                <a:gd name="connsiteX0" fmla="*/ 618715 w 618715"/>
                <a:gd name="connsiteY0" fmla="*/ 0 h 339954"/>
                <a:gd name="connsiteX1" fmla="*/ 448738 w 618715"/>
                <a:gd name="connsiteY1" fmla="*/ 339954 h 339954"/>
                <a:gd name="connsiteX2" fmla="*/ 0 w 618715"/>
                <a:gd name="connsiteY2" fmla="*/ 339954 h 339954"/>
                <a:gd name="connsiteX0" fmla="*/ 648066 w 648066"/>
                <a:gd name="connsiteY0" fmla="*/ 0 h 400965"/>
                <a:gd name="connsiteX1" fmla="*/ 448738 w 648066"/>
                <a:gd name="connsiteY1" fmla="*/ 400965 h 400965"/>
                <a:gd name="connsiteX2" fmla="*/ 0 w 648066"/>
                <a:gd name="connsiteY2" fmla="*/ 400965 h 400965"/>
                <a:gd name="connsiteX0" fmla="*/ 648794 w 648794"/>
                <a:gd name="connsiteY0" fmla="*/ 0 h 411665"/>
                <a:gd name="connsiteX1" fmla="*/ 448738 w 648794"/>
                <a:gd name="connsiteY1" fmla="*/ 411665 h 411665"/>
                <a:gd name="connsiteX2" fmla="*/ 0 w 648794"/>
                <a:gd name="connsiteY2" fmla="*/ 411665 h 411665"/>
              </a:gdLst>
              <a:ahLst/>
              <a:cxnLst>
                <a:cxn ang="0">
                  <a:pos x="connsiteX0" y="connsiteY0"/>
                </a:cxn>
                <a:cxn ang="0">
                  <a:pos x="connsiteX1" y="connsiteY1"/>
                </a:cxn>
                <a:cxn ang="0">
                  <a:pos x="connsiteX2" y="connsiteY2"/>
                </a:cxn>
              </a:cxnLst>
              <a:rect l="l" t="t" r="r" b="b"/>
              <a:pathLst>
                <a:path w="648794" h="411665">
                  <a:moveTo>
                    <a:pt x="648794" y="0"/>
                  </a:moveTo>
                  <a:lnTo>
                    <a:pt x="448738" y="411665"/>
                  </a:lnTo>
                  <a:lnTo>
                    <a:pt x="0" y="411665"/>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DE7A0DDC-CEF2-4125-9299-9C66EE5D4532}"/>
                </a:ext>
              </a:extLst>
            </p:cNvPr>
            <p:cNvCxnSpPr>
              <a:cxnSpLocks/>
            </p:cNvCxnSpPr>
            <p:nvPr/>
          </p:nvCxnSpPr>
          <p:spPr>
            <a:xfrm flipV="1">
              <a:off x="1935633" y="4674381"/>
              <a:ext cx="0" cy="268588"/>
            </a:xfrm>
            <a:prstGeom prst="line">
              <a:avLst/>
            </a:prstGeom>
            <a:solidFill>
              <a:schemeClr val="bg1"/>
            </a:solidFill>
            <a:ln w="6350">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298576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1000"/>
                                        <p:tgtEl>
                                          <p:spTgt spid="2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3000"/>
                            </p:stCondLst>
                            <p:childTnLst>
                              <p:par>
                                <p:cTn id="25" presetID="22" presetClass="entr" presetSubtype="1"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up)">
                                      <p:cBhvr>
                                        <p:cTn id="27" dur="500"/>
                                        <p:tgtEl>
                                          <p:spTgt spid="40"/>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4500"/>
                            </p:stCondLst>
                            <p:childTnLst>
                              <p:par>
                                <p:cTn id="37" presetID="22" presetClass="entr" presetSubtype="1" fill="hold"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up)">
                                      <p:cBhvr>
                                        <p:cTn id="39" dur="500"/>
                                        <p:tgtEl>
                                          <p:spTgt spid="48"/>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2A234-D292-420B-BF23-B2E00C30EFEB}"/>
              </a:ext>
            </a:extLst>
          </p:cNvPr>
          <p:cNvSpPr>
            <a:spLocks noGrp="1"/>
          </p:cNvSpPr>
          <p:nvPr>
            <p:ph type="title"/>
          </p:nvPr>
        </p:nvSpPr>
        <p:spPr/>
        <p:txBody>
          <a:bodyPr/>
          <a:lstStyle/>
          <a:p>
            <a:r>
              <a:rPr lang="en-US" dirty="0"/>
              <a:t>Microsoft’s Blockchain Solutions</a:t>
            </a:r>
          </a:p>
        </p:txBody>
      </p:sp>
      <p:cxnSp>
        <p:nvCxnSpPr>
          <p:cNvPr id="4" name="Straight Connector 3">
            <a:extLst>
              <a:ext uri="{FF2B5EF4-FFF2-40B4-BE49-F238E27FC236}">
                <a16:creationId xmlns:a16="http://schemas.microsoft.com/office/drawing/2014/main" id="{414B6E41-597E-457C-A56E-A6142912F9D4}"/>
              </a:ext>
            </a:extLst>
          </p:cNvPr>
          <p:cNvCxnSpPr/>
          <p:nvPr/>
        </p:nvCxnSpPr>
        <p:spPr>
          <a:xfrm>
            <a:off x="470811" y="2266906"/>
            <a:ext cx="106532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3C9E9B8-F15D-47FF-9CE2-2961211A463E}"/>
              </a:ext>
            </a:extLst>
          </p:cNvPr>
          <p:cNvSpPr/>
          <p:nvPr/>
        </p:nvSpPr>
        <p:spPr>
          <a:xfrm>
            <a:off x="470811" y="1413433"/>
            <a:ext cx="7276730"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ARM Deployment Templates</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Stand-up a Blockchain network on the network of your choice</a:t>
            </a:r>
          </a:p>
        </p:txBody>
      </p:sp>
      <p:cxnSp>
        <p:nvCxnSpPr>
          <p:cNvPr id="6" name="Straight Connector 5">
            <a:extLst>
              <a:ext uri="{FF2B5EF4-FFF2-40B4-BE49-F238E27FC236}">
                <a16:creationId xmlns:a16="http://schemas.microsoft.com/office/drawing/2014/main" id="{7EC77C1A-3D3D-4908-A56A-A0ED16933E49}"/>
              </a:ext>
            </a:extLst>
          </p:cNvPr>
          <p:cNvCxnSpPr/>
          <p:nvPr/>
        </p:nvCxnSpPr>
        <p:spPr>
          <a:xfrm>
            <a:off x="470811" y="3259813"/>
            <a:ext cx="106532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5D70B4F-1714-4A27-AD57-751A48235A1F}"/>
              </a:ext>
            </a:extLst>
          </p:cNvPr>
          <p:cNvSpPr/>
          <p:nvPr/>
        </p:nvSpPr>
        <p:spPr>
          <a:xfrm>
            <a:off x="470811" y="2401812"/>
            <a:ext cx="10715348"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Azure Blockchain Workbench</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Blockchain network and scaffolding to enable quick deployment and distributed app development</a:t>
            </a:r>
          </a:p>
        </p:txBody>
      </p:sp>
      <p:cxnSp>
        <p:nvCxnSpPr>
          <p:cNvPr id="8" name="Straight Connector 7">
            <a:extLst>
              <a:ext uri="{FF2B5EF4-FFF2-40B4-BE49-F238E27FC236}">
                <a16:creationId xmlns:a16="http://schemas.microsoft.com/office/drawing/2014/main" id="{09502396-2179-497B-904E-60CED94E8C2B}"/>
              </a:ext>
            </a:extLst>
          </p:cNvPr>
          <p:cNvCxnSpPr/>
          <p:nvPr/>
        </p:nvCxnSpPr>
        <p:spPr>
          <a:xfrm>
            <a:off x="470811" y="4294973"/>
            <a:ext cx="106532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4DC4B6-9ABC-48F2-911C-A298D20EBA27}"/>
              </a:ext>
            </a:extLst>
          </p:cNvPr>
          <p:cNvSpPr/>
          <p:nvPr/>
        </p:nvSpPr>
        <p:spPr>
          <a:xfrm>
            <a:off x="470811" y="3444370"/>
            <a:ext cx="11250378"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Azure Blockchain Service</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Fully-managed distributed ledger service enabling quick deployment, management and Azure integration</a:t>
            </a:r>
          </a:p>
        </p:txBody>
      </p:sp>
      <p:sp>
        <p:nvSpPr>
          <p:cNvPr id="11" name="Rectangle 10">
            <a:extLst>
              <a:ext uri="{FF2B5EF4-FFF2-40B4-BE49-F238E27FC236}">
                <a16:creationId xmlns:a16="http://schemas.microsoft.com/office/drawing/2014/main" id="{A999644A-53A2-49FF-96E0-CC0D52CC45C7}"/>
              </a:ext>
            </a:extLst>
          </p:cNvPr>
          <p:cNvSpPr/>
          <p:nvPr/>
        </p:nvSpPr>
        <p:spPr>
          <a:xfrm>
            <a:off x="470811" y="4423655"/>
            <a:ext cx="11250378"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Confidential Consortium Framework – CCF (formerly Coco Framework)</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Secure enclave technology that dramatically increases speed of consensus while maintaining trust</a:t>
            </a:r>
          </a:p>
        </p:txBody>
      </p:sp>
      <p:cxnSp>
        <p:nvCxnSpPr>
          <p:cNvPr id="12" name="Straight Connector 11">
            <a:extLst>
              <a:ext uri="{FF2B5EF4-FFF2-40B4-BE49-F238E27FC236}">
                <a16:creationId xmlns:a16="http://schemas.microsoft.com/office/drawing/2014/main" id="{B49B1E80-1588-41A0-A9BB-D14ED66E1729}"/>
              </a:ext>
            </a:extLst>
          </p:cNvPr>
          <p:cNvCxnSpPr/>
          <p:nvPr/>
        </p:nvCxnSpPr>
        <p:spPr>
          <a:xfrm>
            <a:off x="470811" y="5254196"/>
            <a:ext cx="106532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5A59910-4C22-48CE-B054-353F59A89878}"/>
              </a:ext>
            </a:extLst>
          </p:cNvPr>
          <p:cNvSpPr/>
          <p:nvPr/>
        </p:nvSpPr>
        <p:spPr>
          <a:xfrm>
            <a:off x="470811" y="5417908"/>
            <a:ext cx="11250378" cy="701859"/>
          </a:xfrm>
          <a:prstGeom prst="rect">
            <a:avLst/>
          </a:prstGeom>
        </p:spPr>
        <p:txBody>
          <a:bodyPr wrap="square">
            <a:spAutoFit/>
          </a:bodyPr>
          <a:lstStyle/>
          <a:p>
            <a:pPr marL="0" marR="0" lvl="0" indent="0" algn="l" defTabSz="896354" rtl="0" eaLnBrk="1" fontAlgn="ctr"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Enterprise Smart Contracts</a:t>
            </a:r>
          </a:p>
          <a:p>
            <a:pPr marL="0" marR="0" lvl="1" indent="0" algn="l" defTabSz="896354"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Light"/>
                <a:ea typeface="+mn-ea"/>
                <a:cs typeface="+mn-cs"/>
              </a:rPr>
              <a:t>Develop smart contracts in the language of your choice, securely integrated with the blockchain</a:t>
            </a:r>
          </a:p>
        </p:txBody>
      </p:sp>
    </p:spTree>
    <p:extLst>
      <p:ext uri="{BB962C8B-B14F-4D97-AF65-F5344CB8AC3E}">
        <p14:creationId xmlns:p14="http://schemas.microsoft.com/office/powerpoint/2010/main" val="419903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78FE-8F54-40F2-A7BE-2DF8AA9570F8}"/>
              </a:ext>
            </a:extLst>
          </p:cNvPr>
          <p:cNvSpPr>
            <a:spLocks noGrp="1"/>
          </p:cNvSpPr>
          <p:nvPr>
            <p:ph type="title"/>
          </p:nvPr>
        </p:nvSpPr>
        <p:spPr>
          <a:xfrm>
            <a:off x="174171" y="191745"/>
            <a:ext cx="12017829" cy="899665"/>
          </a:xfrm>
        </p:spPr>
        <p:txBody>
          <a:bodyPr/>
          <a:lstStyle/>
          <a:p>
            <a:r>
              <a:rPr lang="en-US" sz="3200" dirty="0"/>
              <a:t>Microsoft’s Blockchain Solutions</a:t>
            </a:r>
            <a:endParaRPr lang="en-US" sz="3000" dirty="0"/>
          </a:p>
        </p:txBody>
      </p:sp>
      <p:sp>
        <p:nvSpPr>
          <p:cNvPr id="354" name="TextBox 353">
            <a:extLst>
              <a:ext uri="{FF2B5EF4-FFF2-40B4-BE49-F238E27FC236}">
                <a16:creationId xmlns:a16="http://schemas.microsoft.com/office/drawing/2014/main" id="{25DB9540-00B4-4A51-8798-48079D4A4198}"/>
              </a:ext>
            </a:extLst>
          </p:cNvPr>
          <p:cNvSpPr txBox="1"/>
          <p:nvPr/>
        </p:nvSpPr>
        <p:spPr>
          <a:xfrm>
            <a:off x="9418901" y="3124716"/>
            <a:ext cx="2795894" cy="1572738"/>
          </a:xfrm>
          <a:prstGeom prst="rect">
            <a:avLst/>
          </a:prstGeom>
          <a:noFill/>
        </p:spPr>
        <p:txBody>
          <a:bodyPr wrap="non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Segoe UI Semilight"/>
                <a:ea typeface="+mn-ea"/>
                <a:cs typeface="+mn-cs"/>
              </a:rPr>
              <a:t>In Public Preview</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Workflow execution</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Identity &amp; key management</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Integration APIs &amp; events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Workflow/user admin</a:t>
            </a:r>
          </a:p>
        </p:txBody>
      </p:sp>
      <p:grpSp>
        <p:nvGrpSpPr>
          <p:cNvPr id="9" name="Group 8">
            <a:extLst>
              <a:ext uri="{FF2B5EF4-FFF2-40B4-BE49-F238E27FC236}">
                <a16:creationId xmlns:a16="http://schemas.microsoft.com/office/drawing/2014/main" id="{9DFEF362-825F-4E4D-8A59-7DB3D6FC4219}"/>
              </a:ext>
            </a:extLst>
          </p:cNvPr>
          <p:cNvGrpSpPr/>
          <p:nvPr/>
        </p:nvGrpSpPr>
        <p:grpSpPr>
          <a:xfrm>
            <a:off x="1734877" y="2881637"/>
            <a:ext cx="6470487" cy="1696773"/>
            <a:chOff x="1793648" y="2755262"/>
            <a:chExt cx="6470487" cy="2181614"/>
          </a:xfrm>
        </p:grpSpPr>
        <p:pic>
          <p:nvPicPr>
            <p:cNvPr id="355" name="Picture 6" descr="Image result for interoperability icon">
              <a:extLst>
                <a:ext uri="{FF2B5EF4-FFF2-40B4-BE49-F238E27FC236}">
                  <a16:creationId xmlns:a16="http://schemas.microsoft.com/office/drawing/2014/main" id="{259AA1C3-2A59-41A4-974D-08B3614993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081834" y="2755262"/>
              <a:ext cx="973139" cy="973139"/>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8" descr="Image result for interoperability icon">
              <a:extLst>
                <a:ext uri="{FF2B5EF4-FFF2-40B4-BE49-F238E27FC236}">
                  <a16:creationId xmlns:a16="http://schemas.microsoft.com/office/drawing/2014/main" id="{0DEEAA84-FA1B-4ACD-B046-80F40129B5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flipH="1">
              <a:off x="7081834" y="3963737"/>
              <a:ext cx="973139" cy="973139"/>
            </a:xfrm>
            <a:prstGeom prst="rect">
              <a:avLst/>
            </a:prstGeom>
            <a:noFill/>
            <a:extLst>
              <a:ext uri="{909E8E84-426E-40DD-AFC4-6F175D3DCCD1}">
                <a14:hiddenFill xmlns:a14="http://schemas.microsoft.com/office/drawing/2010/main">
                  <a:solidFill>
                    <a:srgbClr val="FFFFFF"/>
                  </a:solidFill>
                </a14:hiddenFill>
              </a:ext>
            </a:extLst>
          </p:spPr>
        </p:pic>
        <p:sp>
          <p:nvSpPr>
            <p:cNvPr id="358" name="Rectangle 357">
              <a:extLst>
                <a:ext uri="{FF2B5EF4-FFF2-40B4-BE49-F238E27FC236}">
                  <a16:creationId xmlns:a16="http://schemas.microsoft.com/office/drawing/2014/main" id="{4426FAE7-9DB1-4A81-9B16-19740006238B}"/>
                </a:ext>
              </a:extLst>
            </p:cNvPr>
            <p:cNvSpPr/>
            <p:nvPr/>
          </p:nvSpPr>
          <p:spPr>
            <a:xfrm>
              <a:off x="6806737" y="3604692"/>
              <a:ext cx="1457398" cy="52711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Workbench</a:t>
              </a:r>
            </a:p>
          </p:txBody>
        </p:sp>
        <p:cxnSp>
          <p:nvCxnSpPr>
            <p:cNvPr id="368" name="Straight Connector 367">
              <a:extLst>
                <a:ext uri="{FF2B5EF4-FFF2-40B4-BE49-F238E27FC236}">
                  <a16:creationId xmlns:a16="http://schemas.microsoft.com/office/drawing/2014/main" id="{86D2417C-4128-4DC9-BBD6-0994772B8ED7}"/>
                </a:ext>
              </a:extLst>
            </p:cNvPr>
            <p:cNvCxnSpPr>
              <a:cxnSpLocks/>
            </p:cNvCxnSpPr>
            <p:nvPr/>
          </p:nvCxnSpPr>
          <p:spPr>
            <a:xfrm>
              <a:off x="6354327" y="3138108"/>
              <a:ext cx="0" cy="1523393"/>
            </a:xfrm>
            <a:prstGeom prst="line">
              <a:avLst/>
            </a:prstGeom>
            <a:noFill/>
            <a:ln w="12700" cap="rnd" cmpd="sng" algn="ctr">
              <a:solidFill>
                <a:srgbClr val="505050">
                  <a:alpha val="30000"/>
                </a:srgbClr>
              </a:solidFill>
              <a:prstDash val="solid"/>
              <a:headEnd type="none"/>
              <a:tailEnd type="none"/>
            </a:ln>
            <a:effectLst/>
          </p:spPr>
        </p:cxnSp>
        <p:grpSp>
          <p:nvGrpSpPr>
            <p:cNvPr id="16" name="Group 15">
              <a:extLst>
                <a:ext uri="{FF2B5EF4-FFF2-40B4-BE49-F238E27FC236}">
                  <a16:creationId xmlns:a16="http://schemas.microsoft.com/office/drawing/2014/main" id="{FE34AAA4-715B-4518-A910-69EA14F9F304}"/>
                </a:ext>
              </a:extLst>
            </p:cNvPr>
            <p:cNvGrpSpPr/>
            <p:nvPr/>
          </p:nvGrpSpPr>
          <p:grpSpPr>
            <a:xfrm>
              <a:off x="3800510" y="3507405"/>
              <a:ext cx="648720" cy="721686"/>
              <a:chOff x="2764615" y="3748527"/>
              <a:chExt cx="648720" cy="721686"/>
            </a:xfrm>
          </p:grpSpPr>
          <p:sp>
            <p:nvSpPr>
              <p:cNvPr id="371" name="Oval 370">
                <a:extLst>
                  <a:ext uri="{FF2B5EF4-FFF2-40B4-BE49-F238E27FC236}">
                    <a16:creationId xmlns:a16="http://schemas.microsoft.com/office/drawing/2014/main" id="{53B60B47-B0AE-440F-B05D-0665D2891251}"/>
                  </a:ext>
                </a:extLst>
              </p:cNvPr>
              <p:cNvSpPr/>
              <p:nvPr/>
            </p:nvSpPr>
            <p:spPr bwMode="auto">
              <a:xfrm>
                <a:off x="2764615" y="3748527"/>
                <a:ext cx="648720" cy="721686"/>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 name="Plus Sign 25">
                <a:extLst>
                  <a:ext uri="{FF2B5EF4-FFF2-40B4-BE49-F238E27FC236}">
                    <a16:creationId xmlns:a16="http://schemas.microsoft.com/office/drawing/2014/main" id="{D37A8704-31CA-44AB-92C3-3B1096B59A1D}"/>
                  </a:ext>
                </a:extLst>
              </p:cNvPr>
              <p:cNvSpPr/>
              <p:nvPr/>
            </p:nvSpPr>
            <p:spPr bwMode="auto">
              <a:xfrm>
                <a:off x="2869299" y="3915144"/>
                <a:ext cx="417020" cy="417020"/>
              </a:xfrm>
              <a:prstGeom prst="mathPlus">
                <a:avLst>
                  <a:gd name="adj1" fmla="val 8378"/>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375" name="Picture 374">
              <a:extLst>
                <a:ext uri="{FF2B5EF4-FFF2-40B4-BE49-F238E27FC236}">
                  <a16:creationId xmlns:a16="http://schemas.microsoft.com/office/drawing/2014/main" id="{175AE582-AC65-4BB6-9F31-92E2481C8486}"/>
                </a:ext>
              </a:extLst>
            </p:cNvPr>
            <p:cNvPicPr>
              <a:picLocks noChangeAspect="1"/>
            </p:cNvPicPr>
            <p:nvPr/>
          </p:nvPicPr>
          <p:blipFill>
            <a:blip r:embed="rId4"/>
            <a:stretch>
              <a:fillRect/>
            </a:stretch>
          </p:blipFill>
          <p:spPr>
            <a:xfrm>
              <a:off x="1793648" y="3039563"/>
              <a:ext cx="1783727" cy="1703888"/>
            </a:xfrm>
            <a:prstGeom prst="rect">
              <a:avLst/>
            </a:prstGeom>
            <a:ln>
              <a:solidFill>
                <a:srgbClr val="000000"/>
              </a:solidFill>
            </a:ln>
          </p:spPr>
        </p:pic>
        <p:pic>
          <p:nvPicPr>
            <p:cNvPr id="376" name="Picture 375">
              <a:extLst>
                <a:ext uri="{FF2B5EF4-FFF2-40B4-BE49-F238E27FC236}">
                  <a16:creationId xmlns:a16="http://schemas.microsoft.com/office/drawing/2014/main" id="{46265E43-3CF0-4CFB-B0AB-6CDB76B1B68C}"/>
                </a:ext>
              </a:extLst>
            </p:cNvPr>
            <p:cNvPicPr>
              <a:picLocks noChangeAspect="1"/>
            </p:cNvPicPr>
            <p:nvPr/>
          </p:nvPicPr>
          <p:blipFill rotWithShape="1">
            <a:blip r:embed="rId5"/>
            <a:srcRect t="402" b="26937"/>
            <a:stretch/>
          </p:blipFill>
          <p:spPr>
            <a:xfrm>
              <a:off x="4621720" y="3019824"/>
              <a:ext cx="1280197" cy="1703888"/>
            </a:xfrm>
            <a:prstGeom prst="rect">
              <a:avLst/>
            </a:prstGeom>
            <a:ln>
              <a:solidFill>
                <a:srgbClr val="000000"/>
              </a:solidFill>
            </a:ln>
          </p:spPr>
        </p:pic>
        <p:sp>
          <p:nvSpPr>
            <p:cNvPr id="382" name="Rectangle 381">
              <a:extLst>
                <a:ext uri="{FF2B5EF4-FFF2-40B4-BE49-F238E27FC236}">
                  <a16:creationId xmlns:a16="http://schemas.microsoft.com/office/drawing/2014/main" id="{BC8185E8-B95F-49F2-8BDD-7C45C53F3888}"/>
                </a:ext>
              </a:extLst>
            </p:cNvPr>
            <p:cNvSpPr/>
            <p:nvPr/>
          </p:nvSpPr>
          <p:spPr>
            <a:xfrm>
              <a:off x="1948666" y="3657427"/>
              <a:ext cx="1457398" cy="46816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Workflow</a:t>
              </a:r>
            </a:p>
          </p:txBody>
        </p:sp>
        <p:sp>
          <p:nvSpPr>
            <p:cNvPr id="383" name="Rectangle 382">
              <a:extLst>
                <a:ext uri="{FF2B5EF4-FFF2-40B4-BE49-F238E27FC236}">
                  <a16:creationId xmlns:a16="http://schemas.microsoft.com/office/drawing/2014/main" id="{63A41B8E-B9B2-4195-B733-B17DA2161F93}"/>
                </a:ext>
              </a:extLst>
            </p:cNvPr>
            <p:cNvSpPr/>
            <p:nvPr/>
          </p:nvSpPr>
          <p:spPr>
            <a:xfrm>
              <a:off x="4725466" y="3663646"/>
              <a:ext cx="1090626" cy="46816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Config</a:t>
              </a:r>
            </a:p>
          </p:txBody>
        </p:sp>
        <p:grpSp>
          <p:nvGrpSpPr>
            <p:cNvPr id="15" name="Group 14">
              <a:extLst>
                <a:ext uri="{FF2B5EF4-FFF2-40B4-BE49-F238E27FC236}">
                  <a16:creationId xmlns:a16="http://schemas.microsoft.com/office/drawing/2014/main" id="{47F391CC-942F-4FB9-93DA-533EC8DD2847}"/>
                </a:ext>
              </a:extLst>
            </p:cNvPr>
            <p:cNvGrpSpPr/>
            <p:nvPr/>
          </p:nvGrpSpPr>
          <p:grpSpPr>
            <a:xfrm>
              <a:off x="6002268" y="3506094"/>
              <a:ext cx="720390" cy="746891"/>
              <a:chOff x="5191412" y="3774029"/>
              <a:chExt cx="720390" cy="746891"/>
            </a:xfrm>
          </p:grpSpPr>
          <p:sp>
            <p:nvSpPr>
              <p:cNvPr id="372" name="Oval 371">
                <a:extLst>
                  <a:ext uri="{FF2B5EF4-FFF2-40B4-BE49-F238E27FC236}">
                    <a16:creationId xmlns:a16="http://schemas.microsoft.com/office/drawing/2014/main" id="{C9A15D85-7DB5-463A-B80F-A4C32F0E787C}"/>
                  </a:ext>
                </a:extLst>
              </p:cNvPr>
              <p:cNvSpPr/>
              <p:nvPr/>
            </p:nvSpPr>
            <p:spPr bwMode="auto">
              <a:xfrm>
                <a:off x="5209613" y="3800307"/>
                <a:ext cx="648720" cy="720613"/>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17F81C87-0FD0-4174-94D4-23C2A9464E39}"/>
                  </a:ext>
                </a:extLst>
              </p:cNvPr>
              <p:cNvSpPr txBox="1"/>
              <p:nvPr/>
            </p:nvSpPr>
            <p:spPr>
              <a:xfrm>
                <a:off x="5191412" y="3774029"/>
                <a:ext cx="720390" cy="6832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light"/>
                    <a:ea typeface="+mn-ea"/>
                    <a:cs typeface="+mn-cs"/>
                    <a:sym typeface="Wingdings" panose="05000000000000000000" pitchFamily="2" charset="2"/>
                  </a:rPr>
                  <a:t></a:t>
                </a:r>
                <a:endParaRPr kumimoji="0" lang="en-US" sz="2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sp>
        <p:nvSpPr>
          <p:cNvPr id="285" name="Rectangle 284">
            <a:extLst>
              <a:ext uri="{FF2B5EF4-FFF2-40B4-BE49-F238E27FC236}">
                <a16:creationId xmlns:a16="http://schemas.microsoft.com/office/drawing/2014/main" id="{224A70E3-57F4-45BC-A03F-71C796F42206}"/>
              </a:ext>
            </a:extLst>
          </p:cNvPr>
          <p:cNvSpPr/>
          <p:nvPr/>
        </p:nvSpPr>
        <p:spPr>
          <a:xfrm>
            <a:off x="9429439" y="2801951"/>
            <a:ext cx="2633107" cy="17764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89" name="TextBox 288">
            <a:extLst>
              <a:ext uri="{FF2B5EF4-FFF2-40B4-BE49-F238E27FC236}">
                <a16:creationId xmlns:a16="http://schemas.microsoft.com/office/drawing/2014/main" id="{A89C8B3D-78AB-42AF-905A-9228C1418F53}"/>
              </a:ext>
            </a:extLst>
          </p:cNvPr>
          <p:cNvSpPr txBox="1"/>
          <p:nvPr/>
        </p:nvSpPr>
        <p:spPr>
          <a:xfrm>
            <a:off x="9428737" y="2830330"/>
            <a:ext cx="2633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Blockchain Workbench</a:t>
            </a:r>
            <a:endPar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grpSp>
        <p:nvGrpSpPr>
          <p:cNvPr id="292" name="Group 291">
            <a:extLst>
              <a:ext uri="{FF2B5EF4-FFF2-40B4-BE49-F238E27FC236}">
                <a16:creationId xmlns:a16="http://schemas.microsoft.com/office/drawing/2014/main" id="{2FC2FCEB-F495-457B-9A97-099E50F3ABA9}"/>
              </a:ext>
            </a:extLst>
          </p:cNvPr>
          <p:cNvGrpSpPr/>
          <p:nvPr/>
        </p:nvGrpSpPr>
        <p:grpSpPr>
          <a:xfrm>
            <a:off x="672565" y="895221"/>
            <a:ext cx="1378511" cy="1218915"/>
            <a:chOff x="8612654" y="884926"/>
            <a:chExt cx="1378511" cy="1218915"/>
          </a:xfrm>
        </p:grpSpPr>
        <p:pic>
          <p:nvPicPr>
            <p:cNvPr id="293" name="Picture 2" descr="Image result for pc mobile tablet icon">
              <a:extLst>
                <a:ext uri="{FF2B5EF4-FFF2-40B4-BE49-F238E27FC236}">
                  <a16:creationId xmlns:a16="http://schemas.microsoft.com/office/drawing/2014/main" id="{E841E27B-3133-4CCC-A1BC-6563059887F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0551" y="1311950"/>
              <a:ext cx="1169194" cy="691149"/>
            </a:xfrm>
            <a:prstGeom prst="rect">
              <a:avLst/>
            </a:prstGeom>
            <a:noFill/>
            <a:extLst>
              <a:ext uri="{909E8E84-426E-40DD-AFC4-6F175D3DCCD1}">
                <a14:hiddenFill xmlns:a14="http://schemas.microsoft.com/office/drawing/2010/main">
                  <a:solidFill>
                    <a:srgbClr val="FFFFFF"/>
                  </a:solidFill>
                </a14:hiddenFill>
              </a:ext>
            </a:extLst>
          </p:spPr>
        </p:pic>
        <p:sp>
          <p:nvSpPr>
            <p:cNvPr id="294" name="Rectangle 293">
              <a:extLst>
                <a:ext uri="{FF2B5EF4-FFF2-40B4-BE49-F238E27FC236}">
                  <a16:creationId xmlns:a16="http://schemas.microsoft.com/office/drawing/2014/main" id="{DF8C3DA8-D107-4029-B7C8-241F276A33A9}"/>
                </a:ext>
              </a:extLst>
            </p:cNvPr>
            <p:cNvSpPr/>
            <p:nvPr/>
          </p:nvSpPr>
          <p:spPr>
            <a:xfrm>
              <a:off x="8620065" y="884926"/>
              <a:ext cx="1371100" cy="1218915"/>
            </a:xfrm>
            <a:prstGeom prst="rect">
              <a:avLst/>
            </a:prstGeom>
            <a:noFill/>
            <a:ln>
              <a:solidFill>
                <a:srgbClr val="DB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57B6920C-6CDD-40F8-A1CA-B776B54E1267}"/>
                </a:ext>
              </a:extLst>
            </p:cNvPr>
            <p:cNvSpPr txBox="1"/>
            <p:nvPr/>
          </p:nvSpPr>
          <p:spPr>
            <a:xfrm>
              <a:off x="8612654" y="891145"/>
              <a:ext cx="115288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Client Apps</a:t>
              </a:r>
            </a:p>
          </p:txBody>
        </p:sp>
      </p:grpSp>
      <p:grpSp>
        <p:nvGrpSpPr>
          <p:cNvPr id="296" name="Group 295">
            <a:extLst>
              <a:ext uri="{FF2B5EF4-FFF2-40B4-BE49-F238E27FC236}">
                <a16:creationId xmlns:a16="http://schemas.microsoft.com/office/drawing/2014/main" id="{B9D1CAC5-EC3F-4D48-A6DC-3C6A9FAF8538}"/>
              </a:ext>
            </a:extLst>
          </p:cNvPr>
          <p:cNvGrpSpPr/>
          <p:nvPr/>
        </p:nvGrpSpPr>
        <p:grpSpPr>
          <a:xfrm>
            <a:off x="8050928" y="866722"/>
            <a:ext cx="1378511" cy="1218915"/>
            <a:chOff x="5345382" y="2688827"/>
            <a:chExt cx="1378511" cy="1218915"/>
          </a:xfrm>
        </p:grpSpPr>
        <p:grpSp>
          <p:nvGrpSpPr>
            <p:cNvPr id="297" name="Group 296">
              <a:extLst>
                <a:ext uri="{FF2B5EF4-FFF2-40B4-BE49-F238E27FC236}">
                  <a16:creationId xmlns:a16="http://schemas.microsoft.com/office/drawing/2014/main" id="{BFFA97D6-CAD4-48ED-A12C-0FE6E6FE5A9C}"/>
                </a:ext>
              </a:extLst>
            </p:cNvPr>
            <p:cNvGrpSpPr/>
            <p:nvPr/>
          </p:nvGrpSpPr>
          <p:grpSpPr>
            <a:xfrm>
              <a:off x="5345382" y="2688827"/>
              <a:ext cx="1378511" cy="1218915"/>
              <a:chOff x="8612654" y="884926"/>
              <a:chExt cx="1378511" cy="1218915"/>
            </a:xfrm>
          </p:grpSpPr>
          <p:sp>
            <p:nvSpPr>
              <p:cNvPr id="299" name="Rectangle 298">
                <a:extLst>
                  <a:ext uri="{FF2B5EF4-FFF2-40B4-BE49-F238E27FC236}">
                    <a16:creationId xmlns:a16="http://schemas.microsoft.com/office/drawing/2014/main" id="{EA9CEA10-CBA6-4165-BFDC-FA76E1354AAA}"/>
                  </a:ext>
                </a:extLst>
              </p:cNvPr>
              <p:cNvSpPr/>
              <p:nvPr/>
            </p:nvSpPr>
            <p:spPr>
              <a:xfrm>
                <a:off x="8620065" y="884926"/>
                <a:ext cx="1371100" cy="1218915"/>
              </a:xfrm>
              <a:prstGeom prst="rect">
                <a:avLst/>
              </a:prstGeom>
              <a:noFill/>
              <a:ln>
                <a:solidFill>
                  <a:srgbClr val="DB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0" name="TextBox 299">
                <a:extLst>
                  <a:ext uri="{FF2B5EF4-FFF2-40B4-BE49-F238E27FC236}">
                    <a16:creationId xmlns:a16="http://schemas.microsoft.com/office/drawing/2014/main" id="{4524B651-1D19-4B0F-9AF8-441ED0E4128C}"/>
                  </a:ext>
                </a:extLst>
              </p:cNvPr>
              <p:cNvSpPr txBox="1"/>
              <p:nvPr/>
            </p:nvSpPr>
            <p:spPr>
              <a:xfrm>
                <a:off x="8612654" y="891145"/>
                <a:ext cx="82747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Devices</a:t>
                </a:r>
              </a:p>
            </p:txBody>
          </p:sp>
        </p:grpSp>
        <p:pic>
          <p:nvPicPr>
            <p:cNvPr id="298" name="Picture 297">
              <a:extLst>
                <a:ext uri="{FF2B5EF4-FFF2-40B4-BE49-F238E27FC236}">
                  <a16:creationId xmlns:a16="http://schemas.microsoft.com/office/drawing/2014/main" id="{4D03A39C-FC80-4341-85F6-BE1798B66089}"/>
                </a:ext>
              </a:extLst>
            </p:cNvPr>
            <p:cNvPicPr>
              <a:picLocks noChangeAspect="1"/>
            </p:cNvPicPr>
            <p:nvPr/>
          </p:nvPicPr>
          <p:blipFill>
            <a:blip r:embed="rId7"/>
            <a:stretch>
              <a:fillRect/>
            </a:stretch>
          </p:blipFill>
          <p:spPr>
            <a:xfrm>
              <a:off x="5604616" y="3096552"/>
              <a:ext cx="708750" cy="654750"/>
            </a:xfrm>
            <a:prstGeom prst="rect">
              <a:avLst/>
            </a:prstGeom>
          </p:spPr>
        </p:pic>
      </p:grpSp>
      <p:grpSp>
        <p:nvGrpSpPr>
          <p:cNvPr id="301" name="Group 300">
            <a:extLst>
              <a:ext uri="{FF2B5EF4-FFF2-40B4-BE49-F238E27FC236}">
                <a16:creationId xmlns:a16="http://schemas.microsoft.com/office/drawing/2014/main" id="{973FB37C-8D2A-456B-BDD0-A0D2DA486A7B}"/>
              </a:ext>
            </a:extLst>
          </p:cNvPr>
          <p:cNvGrpSpPr/>
          <p:nvPr/>
        </p:nvGrpSpPr>
        <p:grpSpPr>
          <a:xfrm>
            <a:off x="2970838" y="895862"/>
            <a:ext cx="4170700" cy="1218915"/>
            <a:chOff x="4622749" y="1702111"/>
            <a:chExt cx="4170700" cy="1218915"/>
          </a:xfrm>
        </p:grpSpPr>
        <p:pic>
          <p:nvPicPr>
            <p:cNvPr id="302" name="Picture 301">
              <a:extLst>
                <a:ext uri="{FF2B5EF4-FFF2-40B4-BE49-F238E27FC236}">
                  <a16:creationId xmlns:a16="http://schemas.microsoft.com/office/drawing/2014/main" id="{5F875797-C4E6-4DCB-AFE4-4DD198898DEB}"/>
                </a:ext>
              </a:extLst>
            </p:cNvPr>
            <p:cNvPicPr>
              <a:picLocks noChangeAspect="1"/>
            </p:cNvPicPr>
            <p:nvPr/>
          </p:nvPicPr>
          <p:blipFill>
            <a:blip r:embed="rId8"/>
            <a:stretch>
              <a:fillRect/>
            </a:stretch>
          </p:blipFill>
          <p:spPr>
            <a:xfrm>
              <a:off x="4907483" y="2154027"/>
              <a:ext cx="622519" cy="621600"/>
            </a:xfrm>
            <a:prstGeom prst="rect">
              <a:avLst/>
            </a:prstGeom>
          </p:spPr>
        </p:pic>
        <p:pic>
          <p:nvPicPr>
            <p:cNvPr id="303" name="Picture 302">
              <a:extLst>
                <a:ext uri="{FF2B5EF4-FFF2-40B4-BE49-F238E27FC236}">
                  <a16:creationId xmlns:a16="http://schemas.microsoft.com/office/drawing/2014/main" id="{8A52871D-0AE4-4411-9410-5E7FF05AFD14}"/>
                </a:ext>
              </a:extLst>
            </p:cNvPr>
            <p:cNvPicPr>
              <a:picLocks noChangeAspect="1"/>
            </p:cNvPicPr>
            <p:nvPr/>
          </p:nvPicPr>
          <p:blipFill>
            <a:blip r:embed="rId9"/>
            <a:stretch>
              <a:fillRect/>
            </a:stretch>
          </p:blipFill>
          <p:spPr>
            <a:xfrm>
              <a:off x="5544571" y="2167987"/>
              <a:ext cx="622519" cy="621600"/>
            </a:xfrm>
            <a:prstGeom prst="rect">
              <a:avLst/>
            </a:prstGeom>
          </p:spPr>
        </p:pic>
        <p:pic>
          <p:nvPicPr>
            <p:cNvPr id="304" name="Picture 303">
              <a:extLst>
                <a:ext uri="{FF2B5EF4-FFF2-40B4-BE49-F238E27FC236}">
                  <a16:creationId xmlns:a16="http://schemas.microsoft.com/office/drawing/2014/main" id="{AE24A33C-97E7-4392-ADA0-8E981CF230D3}"/>
                </a:ext>
              </a:extLst>
            </p:cNvPr>
            <p:cNvPicPr>
              <a:picLocks noChangeAspect="1"/>
            </p:cNvPicPr>
            <p:nvPr/>
          </p:nvPicPr>
          <p:blipFill>
            <a:blip r:embed="rId10"/>
            <a:stretch>
              <a:fillRect/>
            </a:stretch>
          </p:blipFill>
          <p:spPr>
            <a:xfrm>
              <a:off x="6178590" y="2242827"/>
              <a:ext cx="859669" cy="444000"/>
            </a:xfrm>
            <a:prstGeom prst="rect">
              <a:avLst/>
            </a:prstGeom>
          </p:spPr>
        </p:pic>
        <p:grpSp>
          <p:nvGrpSpPr>
            <p:cNvPr id="305" name="Group 304">
              <a:extLst>
                <a:ext uri="{FF2B5EF4-FFF2-40B4-BE49-F238E27FC236}">
                  <a16:creationId xmlns:a16="http://schemas.microsoft.com/office/drawing/2014/main" id="{5E6815A3-AC8F-4EB3-8A01-E8BD2EF9986B}"/>
                </a:ext>
              </a:extLst>
            </p:cNvPr>
            <p:cNvGrpSpPr/>
            <p:nvPr/>
          </p:nvGrpSpPr>
          <p:grpSpPr>
            <a:xfrm>
              <a:off x="4622749" y="1702111"/>
              <a:ext cx="4170700" cy="1218915"/>
              <a:chOff x="8620064" y="884926"/>
              <a:chExt cx="3103149" cy="1218915"/>
            </a:xfrm>
          </p:grpSpPr>
          <p:sp>
            <p:nvSpPr>
              <p:cNvPr id="308" name="Rectangle 307">
                <a:extLst>
                  <a:ext uri="{FF2B5EF4-FFF2-40B4-BE49-F238E27FC236}">
                    <a16:creationId xmlns:a16="http://schemas.microsoft.com/office/drawing/2014/main" id="{2CF54C27-5CEE-46F8-ACF1-3150CF783C7C}"/>
                  </a:ext>
                </a:extLst>
              </p:cNvPr>
              <p:cNvSpPr/>
              <p:nvPr/>
            </p:nvSpPr>
            <p:spPr>
              <a:xfrm>
                <a:off x="8620064" y="884926"/>
                <a:ext cx="3103149" cy="1218915"/>
              </a:xfrm>
              <a:prstGeom prst="rect">
                <a:avLst/>
              </a:prstGeom>
              <a:noFill/>
              <a:ln>
                <a:solidFill>
                  <a:srgbClr val="DBEE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9" name="TextBox 308">
                <a:extLst>
                  <a:ext uri="{FF2B5EF4-FFF2-40B4-BE49-F238E27FC236}">
                    <a16:creationId xmlns:a16="http://schemas.microsoft.com/office/drawing/2014/main" id="{D789A644-1692-4C2F-BDA2-4199E275CC46}"/>
                  </a:ext>
                </a:extLst>
              </p:cNvPr>
              <p:cNvSpPr txBox="1"/>
              <p:nvPr/>
            </p:nvSpPr>
            <p:spPr>
              <a:xfrm>
                <a:off x="9070078" y="902422"/>
                <a:ext cx="233609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1</a:t>
                </a:r>
                <a:r>
                  <a:rPr kumimoji="0" lang="en-US" sz="1400" b="1" i="0" u="none" strike="noStrike" kern="1200" cap="none" spc="0" normalizeH="0" baseline="30000" noProof="0" dirty="0">
                    <a:ln>
                      <a:noFill/>
                    </a:ln>
                    <a:solidFill>
                      <a:srgbClr val="0078D7"/>
                    </a:solidFill>
                    <a:effectLst/>
                    <a:uLnTx/>
                    <a:uFillTx/>
                    <a:latin typeface="Segoe UI" panose="020B0502040204020203" pitchFamily="34" charset="0"/>
                    <a:ea typeface="+mn-ea"/>
                    <a:cs typeface="Segoe UI" panose="020B0502040204020203" pitchFamily="34" charset="0"/>
                  </a:rPr>
                  <a:t>st</a:t>
                </a: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and 3</a:t>
                </a:r>
                <a:r>
                  <a:rPr kumimoji="0" lang="en-US" sz="1400" b="1" i="0" u="none" strike="noStrike" kern="1200" cap="none" spc="0" normalizeH="0" baseline="30000" noProof="0" dirty="0">
                    <a:ln>
                      <a:noFill/>
                    </a:ln>
                    <a:solidFill>
                      <a:srgbClr val="0078D7"/>
                    </a:solidFill>
                    <a:effectLst/>
                    <a:uLnTx/>
                    <a:uFillTx/>
                    <a:latin typeface="Segoe UI" panose="020B0502040204020203" pitchFamily="34" charset="0"/>
                    <a:ea typeface="+mn-ea"/>
                    <a:cs typeface="Segoe UI" panose="020B0502040204020203" pitchFamily="34" charset="0"/>
                  </a:rPr>
                  <a:t>rd</a:t>
                </a: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Party Apps and Services</a:t>
                </a:r>
              </a:p>
            </p:txBody>
          </p:sp>
        </p:grpSp>
        <p:pic>
          <p:nvPicPr>
            <p:cNvPr id="306" name="Picture 305" descr="A close up of a logo&#10;&#10;Description generated with very high confidence">
              <a:extLst>
                <a:ext uri="{FF2B5EF4-FFF2-40B4-BE49-F238E27FC236}">
                  <a16:creationId xmlns:a16="http://schemas.microsoft.com/office/drawing/2014/main" id="{CD584899-6E56-429E-AEF5-C98CACBD59F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8522" t="32093" r="15358" b="44146"/>
            <a:stretch/>
          </p:blipFill>
          <p:spPr>
            <a:xfrm>
              <a:off x="6910230" y="2365936"/>
              <a:ext cx="1005729" cy="243051"/>
            </a:xfrm>
            <a:prstGeom prst="rect">
              <a:avLst/>
            </a:prstGeom>
          </p:spPr>
        </p:pic>
        <p:pic>
          <p:nvPicPr>
            <p:cNvPr id="307" name="Picture 306">
              <a:extLst>
                <a:ext uri="{FF2B5EF4-FFF2-40B4-BE49-F238E27FC236}">
                  <a16:creationId xmlns:a16="http://schemas.microsoft.com/office/drawing/2014/main" id="{3042C9A1-7F81-4081-AFB4-A8F7AA59B965}"/>
                </a:ext>
              </a:extLst>
            </p:cNvPr>
            <p:cNvPicPr>
              <a:picLocks noChangeAspect="1"/>
            </p:cNvPicPr>
            <p:nvPr/>
          </p:nvPicPr>
          <p:blipFill>
            <a:blip r:embed="rId12"/>
            <a:stretch>
              <a:fillRect/>
            </a:stretch>
          </p:blipFill>
          <p:spPr>
            <a:xfrm>
              <a:off x="8013801" y="2261474"/>
              <a:ext cx="681806" cy="483467"/>
            </a:xfrm>
            <a:prstGeom prst="rect">
              <a:avLst/>
            </a:prstGeom>
          </p:spPr>
        </p:pic>
      </p:grpSp>
      <p:sp>
        <p:nvSpPr>
          <p:cNvPr id="257" name="Rectangle 256">
            <a:extLst>
              <a:ext uri="{FF2B5EF4-FFF2-40B4-BE49-F238E27FC236}">
                <a16:creationId xmlns:a16="http://schemas.microsoft.com/office/drawing/2014/main" id="{07279466-D3DC-448C-A7FA-1905895C6AEB}"/>
              </a:ext>
            </a:extLst>
          </p:cNvPr>
          <p:cNvSpPr/>
          <p:nvPr/>
        </p:nvSpPr>
        <p:spPr>
          <a:xfrm>
            <a:off x="9418901" y="2130488"/>
            <a:ext cx="2634060" cy="592811"/>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60" name="TextBox 259">
            <a:extLst>
              <a:ext uri="{FF2B5EF4-FFF2-40B4-BE49-F238E27FC236}">
                <a16:creationId xmlns:a16="http://schemas.microsoft.com/office/drawing/2014/main" id="{9FC483A3-A262-47DA-B59D-2F7CBFACE175}"/>
              </a:ext>
            </a:extLst>
          </p:cNvPr>
          <p:cNvSpPr txBox="1"/>
          <p:nvPr/>
        </p:nvSpPr>
        <p:spPr>
          <a:xfrm>
            <a:off x="9440471" y="2160162"/>
            <a:ext cx="263310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Enterprise Smart Contracts</a:t>
            </a:r>
            <a:endPar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sp>
        <p:nvSpPr>
          <p:cNvPr id="267" name="TextBox 266">
            <a:extLst>
              <a:ext uri="{FF2B5EF4-FFF2-40B4-BE49-F238E27FC236}">
                <a16:creationId xmlns:a16="http://schemas.microsoft.com/office/drawing/2014/main" id="{89E063BE-5249-4B18-98F9-187BA504658B}"/>
              </a:ext>
            </a:extLst>
          </p:cNvPr>
          <p:cNvSpPr txBox="1"/>
          <p:nvPr/>
        </p:nvSpPr>
        <p:spPr>
          <a:xfrm>
            <a:off x="9428132" y="2345458"/>
            <a:ext cx="1889556" cy="489365"/>
          </a:xfrm>
          <a:prstGeom prst="rect">
            <a:avLst/>
          </a:prstGeom>
          <a:noFill/>
        </p:spPr>
        <p:txBody>
          <a:bodyPr wrap="non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Segoe UI Semilight"/>
                <a:ea typeface="+mn-ea"/>
                <a:cs typeface="+mn-cs"/>
              </a:rPr>
              <a:t>In Development</a:t>
            </a:r>
          </a:p>
        </p:txBody>
      </p:sp>
      <p:pic>
        <p:nvPicPr>
          <p:cNvPr id="4" name="Picture 3" descr="A close up of a logo&#10;&#10;Description generated with very high confidence">
            <a:extLst>
              <a:ext uri="{FF2B5EF4-FFF2-40B4-BE49-F238E27FC236}">
                <a16:creationId xmlns:a16="http://schemas.microsoft.com/office/drawing/2014/main" id="{A56942DA-9F64-417D-B7F6-D49F90F1093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8130" y="2218400"/>
            <a:ext cx="683265" cy="683265"/>
          </a:xfrm>
          <a:prstGeom prst="rect">
            <a:avLst/>
          </a:prstGeom>
        </p:spPr>
      </p:pic>
      <p:pic>
        <p:nvPicPr>
          <p:cNvPr id="6" name="Picture 5">
            <a:extLst>
              <a:ext uri="{FF2B5EF4-FFF2-40B4-BE49-F238E27FC236}">
                <a16:creationId xmlns:a16="http://schemas.microsoft.com/office/drawing/2014/main" id="{EB6356FA-94DE-41AE-8EE0-7C3838623726}"/>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9436" t="11118" r="30774" b="10407"/>
          <a:stretch/>
        </p:blipFill>
        <p:spPr>
          <a:xfrm>
            <a:off x="5916788" y="2134373"/>
            <a:ext cx="575088" cy="851318"/>
          </a:xfrm>
          <a:prstGeom prst="rect">
            <a:avLst/>
          </a:prstGeom>
        </p:spPr>
      </p:pic>
      <p:pic>
        <p:nvPicPr>
          <p:cNvPr id="8" name="Picture 7" descr="A close up of a logo&#10;&#10;Description generated with high confidence">
            <a:extLst>
              <a:ext uri="{FF2B5EF4-FFF2-40B4-BE49-F238E27FC236}">
                <a16:creationId xmlns:a16="http://schemas.microsoft.com/office/drawing/2014/main" id="{FB6E9A94-4D6D-4F70-9CE2-8E894900797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128883" y="2203844"/>
            <a:ext cx="772591" cy="772591"/>
          </a:xfrm>
          <a:prstGeom prst="rect">
            <a:avLst/>
          </a:prstGeom>
        </p:spPr>
      </p:pic>
      <p:sp>
        <p:nvSpPr>
          <p:cNvPr id="271" name="Rectangle 270">
            <a:extLst>
              <a:ext uri="{FF2B5EF4-FFF2-40B4-BE49-F238E27FC236}">
                <a16:creationId xmlns:a16="http://schemas.microsoft.com/office/drawing/2014/main" id="{B35F879E-97E4-4B3C-8B34-906FD820E8EE}"/>
              </a:ext>
            </a:extLst>
          </p:cNvPr>
          <p:cNvSpPr/>
          <p:nvPr/>
        </p:nvSpPr>
        <p:spPr>
          <a:xfrm>
            <a:off x="750461" y="6023110"/>
            <a:ext cx="8565941" cy="521993"/>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72" name="Rectangle 271">
            <a:extLst>
              <a:ext uri="{FF2B5EF4-FFF2-40B4-BE49-F238E27FC236}">
                <a16:creationId xmlns:a16="http://schemas.microsoft.com/office/drawing/2014/main" id="{8ECB8711-2AD0-4553-ACF1-B2938C24B957}"/>
              </a:ext>
            </a:extLst>
          </p:cNvPr>
          <p:cNvSpPr/>
          <p:nvPr/>
        </p:nvSpPr>
        <p:spPr>
          <a:xfrm>
            <a:off x="9428737" y="6023111"/>
            <a:ext cx="2633106" cy="526472"/>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Confidential Consortium Framework</a:t>
            </a:r>
          </a:p>
        </p:txBody>
      </p:sp>
      <p:sp>
        <p:nvSpPr>
          <p:cNvPr id="273" name="TextBox 272">
            <a:extLst>
              <a:ext uri="{FF2B5EF4-FFF2-40B4-BE49-F238E27FC236}">
                <a16:creationId xmlns:a16="http://schemas.microsoft.com/office/drawing/2014/main" id="{8BDBCC64-DFB3-4AD1-A383-901D4EF0F77F}"/>
              </a:ext>
            </a:extLst>
          </p:cNvPr>
          <p:cNvSpPr txBox="1"/>
          <p:nvPr/>
        </p:nvSpPr>
        <p:spPr>
          <a:xfrm>
            <a:off x="9546834" y="6263351"/>
            <a:ext cx="2101455" cy="286232"/>
          </a:xfrm>
          <a:prstGeom prst="rect">
            <a:avLst/>
          </a:prstGeom>
          <a:noFill/>
        </p:spPr>
        <p:txBody>
          <a:bodyPr wrap="square"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Segoe UI Semilight"/>
                <a:ea typeface="+mn-ea"/>
                <a:cs typeface="+mn-cs"/>
              </a:rPr>
              <a:t>GitHub Open Source</a:t>
            </a:r>
          </a:p>
        </p:txBody>
      </p:sp>
      <p:sp>
        <p:nvSpPr>
          <p:cNvPr id="274" name="Rectangle 273">
            <a:extLst>
              <a:ext uri="{FF2B5EF4-FFF2-40B4-BE49-F238E27FC236}">
                <a16:creationId xmlns:a16="http://schemas.microsoft.com/office/drawing/2014/main" id="{95B239DA-B01D-4793-AFF8-4EF4D754AE3B}"/>
              </a:ext>
            </a:extLst>
          </p:cNvPr>
          <p:cNvSpPr/>
          <p:nvPr/>
        </p:nvSpPr>
        <p:spPr>
          <a:xfrm>
            <a:off x="2819814" y="6154840"/>
            <a:ext cx="4163319" cy="258532"/>
          </a:xfrm>
          <a:prstGeom prst="rect">
            <a:avLst/>
          </a:prstGeom>
        </p:spPr>
        <p:txBody>
          <a:bodyPr wrap="none"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Trusted Execution Environment (Intel SGX, Windows VSM) </a:t>
            </a:r>
          </a:p>
        </p:txBody>
      </p:sp>
      <p:sp>
        <p:nvSpPr>
          <p:cNvPr id="275" name="TextBox 274">
            <a:extLst>
              <a:ext uri="{FF2B5EF4-FFF2-40B4-BE49-F238E27FC236}">
                <a16:creationId xmlns:a16="http://schemas.microsoft.com/office/drawing/2014/main" id="{CDB11DB6-8C87-4682-B003-2F08412E496C}"/>
              </a:ext>
            </a:extLst>
          </p:cNvPr>
          <p:cNvSpPr txBox="1"/>
          <p:nvPr/>
        </p:nvSpPr>
        <p:spPr>
          <a:xfrm>
            <a:off x="9452059" y="4907302"/>
            <a:ext cx="2641202" cy="1031051"/>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0000"/>
                </a:solidFill>
                <a:effectLst/>
                <a:uLnTx/>
                <a:uFillTx/>
                <a:latin typeface="Segoe UI Semilight"/>
                <a:ea typeface="+mn-ea"/>
                <a:cs typeface="+mn-cs"/>
              </a:rPr>
              <a:t>In Public Preview</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Fully-managed service </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Ledger-agnostic</a:t>
            </a:r>
          </a:p>
        </p:txBody>
      </p:sp>
      <p:sp>
        <p:nvSpPr>
          <p:cNvPr id="276" name="Oval 275">
            <a:extLst>
              <a:ext uri="{FF2B5EF4-FFF2-40B4-BE49-F238E27FC236}">
                <a16:creationId xmlns:a16="http://schemas.microsoft.com/office/drawing/2014/main" id="{CC564C8B-2C72-4D07-9121-3106746D7003}"/>
              </a:ext>
            </a:extLst>
          </p:cNvPr>
          <p:cNvSpPr/>
          <p:nvPr/>
        </p:nvSpPr>
        <p:spPr bwMode="auto">
          <a:xfrm>
            <a:off x="1439439" y="4811363"/>
            <a:ext cx="7187987" cy="1021953"/>
          </a:xfrm>
          <a:prstGeom prst="ellipse">
            <a:avLst/>
          </a:prstGeom>
          <a:noFill/>
          <a:ln w="12700">
            <a:solidFill>
              <a:schemeClr val="bg1">
                <a:lumMod val="7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77" name="Group 276">
            <a:extLst>
              <a:ext uri="{FF2B5EF4-FFF2-40B4-BE49-F238E27FC236}">
                <a16:creationId xmlns:a16="http://schemas.microsoft.com/office/drawing/2014/main" id="{33DAF76F-B546-4223-9688-974A78E8AB72}"/>
              </a:ext>
            </a:extLst>
          </p:cNvPr>
          <p:cNvGrpSpPr/>
          <p:nvPr/>
        </p:nvGrpSpPr>
        <p:grpSpPr>
          <a:xfrm>
            <a:off x="1031088" y="4894807"/>
            <a:ext cx="689540" cy="590814"/>
            <a:chOff x="2501034" y="5585526"/>
            <a:chExt cx="689540" cy="590814"/>
          </a:xfrm>
        </p:grpSpPr>
        <p:grpSp>
          <p:nvGrpSpPr>
            <p:cNvPr id="278" name="Group 277">
              <a:extLst>
                <a:ext uri="{FF2B5EF4-FFF2-40B4-BE49-F238E27FC236}">
                  <a16:creationId xmlns:a16="http://schemas.microsoft.com/office/drawing/2014/main" id="{26ADCC8D-602A-4F5D-828D-DCED43982036}"/>
                </a:ext>
              </a:extLst>
            </p:cNvPr>
            <p:cNvGrpSpPr/>
            <p:nvPr/>
          </p:nvGrpSpPr>
          <p:grpSpPr>
            <a:xfrm>
              <a:off x="2613425" y="5821845"/>
              <a:ext cx="577149" cy="354495"/>
              <a:chOff x="503237" y="2063058"/>
              <a:chExt cx="4267200" cy="2971625"/>
            </a:xfrm>
          </p:grpSpPr>
          <p:sp>
            <p:nvSpPr>
              <p:cNvPr id="283" name="Rectangle 282">
                <a:extLst>
                  <a:ext uri="{FF2B5EF4-FFF2-40B4-BE49-F238E27FC236}">
                    <a16:creationId xmlns:a16="http://schemas.microsoft.com/office/drawing/2014/main" id="{37DB9FC5-F0BA-426A-9325-781E1E85D25E}"/>
                  </a:ext>
                </a:extLst>
              </p:cNvPr>
              <p:cNvSpPr/>
              <p:nvPr/>
            </p:nvSpPr>
            <p:spPr bwMode="auto">
              <a:xfrm>
                <a:off x="503237" y="2063058"/>
                <a:ext cx="4267200" cy="2971625"/>
              </a:xfrm>
              <a:prstGeom prst="rect">
                <a:avLst/>
              </a:prstGeom>
              <a:solidFill>
                <a:schemeClr val="bg1">
                  <a:lumMod val="95000"/>
                </a:schemeClr>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69974B1E-6B9F-4E50-BADC-EECFFCA3992A}"/>
                  </a:ext>
                </a:extLst>
              </p:cNvPr>
              <p:cNvSpPr/>
              <p:nvPr/>
            </p:nvSpPr>
            <p:spPr bwMode="auto">
              <a:xfrm>
                <a:off x="641981" y="2205665"/>
                <a:ext cx="1063595"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075CC6C-C57C-4232-A4ED-5F8B3C9A94C7}"/>
                  </a:ext>
                </a:extLst>
              </p:cNvPr>
              <p:cNvSpPr/>
              <p:nvPr/>
            </p:nvSpPr>
            <p:spPr bwMode="auto">
              <a:xfrm>
                <a:off x="1788545" y="2205665"/>
                <a:ext cx="845001"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4834D5C9-5340-4073-848A-E2C807BF3E6E}"/>
                  </a:ext>
                </a:extLst>
              </p:cNvPr>
              <p:cNvSpPr/>
              <p:nvPr/>
            </p:nvSpPr>
            <p:spPr bwMode="auto">
              <a:xfrm>
                <a:off x="2716515" y="2205665"/>
                <a:ext cx="659676"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FC3555AA-E395-490D-9817-ED353D48D864}"/>
                  </a:ext>
                </a:extLst>
              </p:cNvPr>
              <p:cNvSpPr/>
              <p:nvPr/>
            </p:nvSpPr>
            <p:spPr bwMode="auto">
              <a:xfrm>
                <a:off x="3459160" y="2205665"/>
                <a:ext cx="544783"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482F991B-5E25-479F-9BCB-E7D8D53CDF66}"/>
                  </a:ext>
                </a:extLst>
              </p:cNvPr>
              <p:cNvSpPr/>
              <p:nvPr/>
            </p:nvSpPr>
            <p:spPr bwMode="auto">
              <a:xfrm>
                <a:off x="4086911" y="2205665"/>
                <a:ext cx="544783"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D02D4798-2E8C-4AC7-AAE5-6A0E81FCA008}"/>
                  </a:ext>
                </a:extLst>
              </p:cNvPr>
              <p:cNvSpPr/>
              <p:nvPr/>
            </p:nvSpPr>
            <p:spPr bwMode="auto">
              <a:xfrm>
                <a:off x="641981" y="2512700"/>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544F0599-912E-44ED-A4A6-DEDF86B00E85}"/>
                  </a:ext>
                </a:extLst>
              </p:cNvPr>
              <p:cNvSpPr/>
              <p:nvPr/>
            </p:nvSpPr>
            <p:spPr bwMode="auto">
              <a:xfrm>
                <a:off x="1788545" y="2512700"/>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CB91FCB9-AF16-49FC-8F2E-8BD174A7330B}"/>
                  </a:ext>
                </a:extLst>
              </p:cNvPr>
              <p:cNvSpPr/>
              <p:nvPr/>
            </p:nvSpPr>
            <p:spPr bwMode="auto">
              <a:xfrm>
                <a:off x="2716515" y="2512700"/>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D9E9C403-8CEA-44FF-ABED-54F336B10C95}"/>
                  </a:ext>
                </a:extLst>
              </p:cNvPr>
              <p:cNvSpPr/>
              <p:nvPr/>
            </p:nvSpPr>
            <p:spPr bwMode="auto">
              <a:xfrm>
                <a:off x="3459160" y="251270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03144E00-6C30-4672-A5E0-2B99F8F406CC}"/>
                  </a:ext>
                </a:extLst>
              </p:cNvPr>
              <p:cNvSpPr/>
              <p:nvPr/>
            </p:nvSpPr>
            <p:spPr bwMode="auto">
              <a:xfrm>
                <a:off x="4086911" y="251270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F81E35B2-F966-41EB-B75B-42685441D839}"/>
                  </a:ext>
                </a:extLst>
              </p:cNvPr>
              <p:cNvSpPr/>
              <p:nvPr/>
            </p:nvSpPr>
            <p:spPr bwMode="auto">
              <a:xfrm>
                <a:off x="641981" y="2786886"/>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4FA25D24-9B7D-4077-91B9-4A5446604E8B}"/>
                  </a:ext>
                </a:extLst>
              </p:cNvPr>
              <p:cNvSpPr/>
              <p:nvPr/>
            </p:nvSpPr>
            <p:spPr bwMode="auto">
              <a:xfrm>
                <a:off x="1788545" y="2786886"/>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EC8A7438-34B9-4122-AC7F-614F981CF6C8}"/>
                  </a:ext>
                </a:extLst>
              </p:cNvPr>
              <p:cNvSpPr/>
              <p:nvPr/>
            </p:nvSpPr>
            <p:spPr bwMode="auto">
              <a:xfrm>
                <a:off x="2716515" y="2786886"/>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18D2E7F2-3B70-43A1-9EE7-B1782B3993B3}"/>
                  </a:ext>
                </a:extLst>
              </p:cNvPr>
              <p:cNvSpPr/>
              <p:nvPr/>
            </p:nvSpPr>
            <p:spPr bwMode="auto">
              <a:xfrm>
                <a:off x="3459160" y="2786886"/>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C1F642C7-E36E-4FB8-B00E-42B1366075CE}"/>
                  </a:ext>
                </a:extLst>
              </p:cNvPr>
              <p:cNvSpPr/>
              <p:nvPr/>
            </p:nvSpPr>
            <p:spPr bwMode="auto">
              <a:xfrm>
                <a:off x="4086911" y="2786886"/>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67EF5040-F77B-461D-90E6-E8914D2B2AD3}"/>
                  </a:ext>
                </a:extLst>
              </p:cNvPr>
              <p:cNvSpPr/>
              <p:nvPr/>
            </p:nvSpPr>
            <p:spPr bwMode="auto">
              <a:xfrm>
                <a:off x="641981" y="3061072"/>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1ED8E3A-D88A-4507-9792-C67B9EAAF595}"/>
                  </a:ext>
                </a:extLst>
              </p:cNvPr>
              <p:cNvSpPr/>
              <p:nvPr/>
            </p:nvSpPr>
            <p:spPr bwMode="auto">
              <a:xfrm>
                <a:off x="1788545" y="3061072"/>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FF9A62D-EC7D-4F30-894C-7B299F8F6BAC}"/>
                  </a:ext>
                </a:extLst>
              </p:cNvPr>
              <p:cNvSpPr/>
              <p:nvPr/>
            </p:nvSpPr>
            <p:spPr bwMode="auto">
              <a:xfrm>
                <a:off x="2716515" y="3061072"/>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474C8480-B56E-43D4-A0A8-C422B42AF385}"/>
                  </a:ext>
                </a:extLst>
              </p:cNvPr>
              <p:cNvSpPr/>
              <p:nvPr/>
            </p:nvSpPr>
            <p:spPr bwMode="auto">
              <a:xfrm>
                <a:off x="3459160" y="306107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7" name="Rectangle 326">
                <a:extLst>
                  <a:ext uri="{FF2B5EF4-FFF2-40B4-BE49-F238E27FC236}">
                    <a16:creationId xmlns:a16="http://schemas.microsoft.com/office/drawing/2014/main" id="{14F086F9-65D4-4902-9FFB-D7E7B6789BB9}"/>
                  </a:ext>
                </a:extLst>
              </p:cNvPr>
              <p:cNvSpPr/>
              <p:nvPr/>
            </p:nvSpPr>
            <p:spPr bwMode="auto">
              <a:xfrm>
                <a:off x="4086911" y="306107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Rectangle 327">
                <a:extLst>
                  <a:ext uri="{FF2B5EF4-FFF2-40B4-BE49-F238E27FC236}">
                    <a16:creationId xmlns:a16="http://schemas.microsoft.com/office/drawing/2014/main" id="{7A006FC3-EC21-49A5-A8DA-CB0E0D7628C9}"/>
                  </a:ext>
                </a:extLst>
              </p:cNvPr>
              <p:cNvSpPr/>
              <p:nvPr/>
            </p:nvSpPr>
            <p:spPr bwMode="auto">
              <a:xfrm>
                <a:off x="641981" y="3335258"/>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9" name="Rectangle 328">
                <a:extLst>
                  <a:ext uri="{FF2B5EF4-FFF2-40B4-BE49-F238E27FC236}">
                    <a16:creationId xmlns:a16="http://schemas.microsoft.com/office/drawing/2014/main" id="{CB885A77-A4A8-4286-A99E-CBB6AE715C42}"/>
                  </a:ext>
                </a:extLst>
              </p:cNvPr>
              <p:cNvSpPr/>
              <p:nvPr/>
            </p:nvSpPr>
            <p:spPr bwMode="auto">
              <a:xfrm>
                <a:off x="1788545" y="3335258"/>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0" name="Rectangle 329">
                <a:extLst>
                  <a:ext uri="{FF2B5EF4-FFF2-40B4-BE49-F238E27FC236}">
                    <a16:creationId xmlns:a16="http://schemas.microsoft.com/office/drawing/2014/main" id="{A031F55B-0B9F-4BEE-9EA8-595CEF0D19F8}"/>
                  </a:ext>
                </a:extLst>
              </p:cNvPr>
              <p:cNvSpPr/>
              <p:nvPr/>
            </p:nvSpPr>
            <p:spPr bwMode="auto">
              <a:xfrm>
                <a:off x="2716515" y="3335258"/>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1" name="Rectangle 330">
                <a:extLst>
                  <a:ext uri="{FF2B5EF4-FFF2-40B4-BE49-F238E27FC236}">
                    <a16:creationId xmlns:a16="http://schemas.microsoft.com/office/drawing/2014/main" id="{05ABA66E-7AEA-4D6A-81E2-5C3F0BDD6C9D}"/>
                  </a:ext>
                </a:extLst>
              </p:cNvPr>
              <p:cNvSpPr/>
              <p:nvPr/>
            </p:nvSpPr>
            <p:spPr bwMode="auto">
              <a:xfrm>
                <a:off x="3459160" y="3335258"/>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2" name="Rectangle 331">
                <a:extLst>
                  <a:ext uri="{FF2B5EF4-FFF2-40B4-BE49-F238E27FC236}">
                    <a16:creationId xmlns:a16="http://schemas.microsoft.com/office/drawing/2014/main" id="{3271EB3D-3F41-4A74-B932-B067F7BE42AD}"/>
                  </a:ext>
                </a:extLst>
              </p:cNvPr>
              <p:cNvSpPr/>
              <p:nvPr/>
            </p:nvSpPr>
            <p:spPr bwMode="auto">
              <a:xfrm>
                <a:off x="4086911" y="3335258"/>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3" name="Rectangle 332">
                <a:extLst>
                  <a:ext uri="{FF2B5EF4-FFF2-40B4-BE49-F238E27FC236}">
                    <a16:creationId xmlns:a16="http://schemas.microsoft.com/office/drawing/2014/main" id="{0D474698-B359-4DFE-8BFF-6516D769F1A7}"/>
                  </a:ext>
                </a:extLst>
              </p:cNvPr>
              <p:cNvSpPr/>
              <p:nvPr/>
            </p:nvSpPr>
            <p:spPr bwMode="auto">
              <a:xfrm>
                <a:off x="641981" y="3609443"/>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4" name="Rectangle 333">
                <a:extLst>
                  <a:ext uri="{FF2B5EF4-FFF2-40B4-BE49-F238E27FC236}">
                    <a16:creationId xmlns:a16="http://schemas.microsoft.com/office/drawing/2014/main" id="{FD70699A-F6DC-49E6-82E1-A57ED39026E3}"/>
                  </a:ext>
                </a:extLst>
              </p:cNvPr>
              <p:cNvSpPr/>
              <p:nvPr/>
            </p:nvSpPr>
            <p:spPr bwMode="auto">
              <a:xfrm>
                <a:off x="1788545" y="3609443"/>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5" name="Rectangle 334">
                <a:extLst>
                  <a:ext uri="{FF2B5EF4-FFF2-40B4-BE49-F238E27FC236}">
                    <a16:creationId xmlns:a16="http://schemas.microsoft.com/office/drawing/2014/main" id="{6A071A68-88A9-4BF5-81E4-85FB2AEB9E50}"/>
                  </a:ext>
                </a:extLst>
              </p:cNvPr>
              <p:cNvSpPr/>
              <p:nvPr/>
            </p:nvSpPr>
            <p:spPr bwMode="auto">
              <a:xfrm>
                <a:off x="2716515" y="3609443"/>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6" name="Rectangle 335">
                <a:extLst>
                  <a:ext uri="{FF2B5EF4-FFF2-40B4-BE49-F238E27FC236}">
                    <a16:creationId xmlns:a16="http://schemas.microsoft.com/office/drawing/2014/main" id="{8A911CB4-2C00-43D0-9F59-6342583C612F}"/>
                  </a:ext>
                </a:extLst>
              </p:cNvPr>
              <p:cNvSpPr/>
              <p:nvPr/>
            </p:nvSpPr>
            <p:spPr bwMode="auto">
              <a:xfrm>
                <a:off x="3459160" y="3609443"/>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7" name="Rectangle 336">
                <a:extLst>
                  <a:ext uri="{FF2B5EF4-FFF2-40B4-BE49-F238E27FC236}">
                    <a16:creationId xmlns:a16="http://schemas.microsoft.com/office/drawing/2014/main" id="{1AD40E2D-0C29-4CA0-930B-0F03B90731F7}"/>
                  </a:ext>
                </a:extLst>
              </p:cNvPr>
              <p:cNvSpPr/>
              <p:nvPr/>
            </p:nvSpPr>
            <p:spPr bwMode="auto">
              <a:xfrm>
                <a:off x="4086911" y="3609443"/>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8" name="Rectangle 337">
                <a:extLst>
                  <a:ext uri="{FF2B5EF4-FFF2-40B4-BE49-F238E27FC236}">
                    <a16:creationId xmlns:a16="http://schemas.microsoft.com/office/drawing/2014/main" id="{35D594B5-EDB3-4A0B-BE56-ED0A9D6B0D57}"/>
                  </a:ext>
                </a:extLst>
              </p:cNvPr>
              <p:cNvSpPr/>
              <p:nvPr/>
            </p:nvSpPr>
            <p:spPr bwMode="auto">
              <a:xfrm>
                <a:off x="641981" y="3881992"/>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9" name="Rectangle 338">
                <a:extLst>
                  <a:ext uri="{FF2B5EF4-FFF2-40B4-BE49-F238E27FC236}">
                    <a16:creationId xmlns:a16="http://schemas.microsoft.com/office/drawing/2014/main" id="{E8E379FB-4A2B-4F92-9A2E-D79A0989CEC9}"/>
                  </a:ext>
                </a:extLst>
              </p:cNvPr>
              <p:cNvSpPr/>
              <p:nvPr/>
            </p:nvSpPr>
            <p:spPr bwMode="auto">
              <a:xfrm>
                <a:off x="1788545" y="3881992"/>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0" name="Rectangle 339">
                <a:extLst>
                  <a:ext uri="{FF2B5EF4-FFF2-40B4-BE49-F238E27FC236}">
                    <a16:creationId xmlns:a16="http://schemas.microsoft.com/office/drawing/2014/main" id="{5BB02836-7E2D-4EF1-B69E-70E62A225BBD}"/>
                  </a:ext>
                </a:extLst>
              </p:cNvPr>
              <p:cNvSpPr/>
              <p:nvPr/>
            </p:nvSpPr>
            <p:spPr bwMode="auto">
              <a:xfrm>
                <a:off x="2716515" y="3881992"/>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1" name="Rectangle 340">
                <a:extLst>
                  <a:ext uri="{FF2B5EF4-FFF2-40B4-BE49-F238E27FC236}">
                    <a16:creationId xmlns:a16="http://schemas.microsoft.com/office/drawing/2014/main" id="{56D23232-123E-4E76-AA72-5DBB594DEDC2}"/>
                  </a:ext>
                </a:extLst>
              </p:cNvPr>
              <p:cNvSpPr/>
              <p:nvPr/>
            </p:nvSpPr>
            <p:spPr bwMode="auto">
              <a:xfrm>
                <a:off x="3459160" y="388199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2" name="Rectangle 341">
                <a:extLst>
                  <a:ext uri="{FF2B5EF4-FFF2-40B4-BE49-F238E27FC236}">
                    <a16:creationId xmlns:a16="http://schemas.microsoft.com/office/drawing/2014/main" id="{87EACE67-64CE-466F-9BBF-F4770113CAE5}"/>
                  </a:ext>
                </a:extLst>
              </p:cNvPr>
              <p:cNvSpPr/>
              <p:nvPr/>
            </p:nvSpPr>
            <p:spPr bwMode="auto">
              <a:xfrm>
                <a:off x="4086911" y="388199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3" name="Rectangle 342">
                <a:extLst>
                  <a:ext uri="{FF2B5EF4-FFF2-40B4-BE49-F238E27FC236}">
                    <a16:creationId xmlns:a16="http://schemas.microsoft.com/office/drawing/2014/main" id="{08E1FF52-C9E8-4788-BB03-052F294D9DCC}"/>
                  </a:ext>
                </a:extLst>
              </p:cNvPr>
              <p:cNvSpPr/>
              <p:nvPr/>
            </p:nvSpPr>
            <p:spPr bwMode="auto">
              <a:xfrm>
                <a:off x="641981" y="4154541"/>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4" name="Rectangle 343">
                <a:extLst>
                  <a:ext uri="{FF2B5EF4-FFF2-40B4-BE49-F238E27FC236}">
                    <a16:creationId xmlns:a16="http://schemas.microsoft.com/office/drawing/2014/main" id="{804496E2-A74A-4FFC-B0B4-793682EE4239}"/>
                  </a:ext>
                </a:extLst>
              </p:cNvPr>
              <p:cNvSpPr/>
              <p:nvPr/>
            </p:nvSpPr>
            <p:spPr bwMode="auto">
              <a:xfrm>
                <a:off x="1788545" y="4154541"/>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5" name="Rectangle 344">
                <a:extLst>
                  <a:ext uri="{FF2B5EF4-FFF2-40B4-BE49-F238E27FC236}">
                    <a16:creationId xmlns:a16="http://schemas.microsoft.com/office/drawing/2014/main" id="{D7C9DC72-BE21-4CA2-BF7F-29CF38DD6987}"/>
                  </a:ext>
                </a:extLst>
              </p:cNvPr>
              <p:cNvSpPr/>
              <p:nvPr/>
            </p:nvSpPr>
            <p:spPr bwMode="auto">
              <a:xfrm>
                <a:off x="2716515" y="4154541"/>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6" name="Rectangle 345">
                <a:extLst>
                  <a:ext uri="{FF2B5EF4-FFF2-40B4-BE49-F238E27FC236}">
                    <a16:creationId xmlns:a16="http://schemas.microsoft.com/office/drawing/2014/main" id="{FA43158A-ACEE-4E19-AE95-ABBD845D5581}"/>
                  </a:ext>
                </a:extLst>
              </p:cNvPr>
              <p:cNvSpPr/>
              <p:nvPr/>
            </p:nvSpPr>
            <p:spPr bwMode="auto">
              <a:xfrm>
                <a:off x="3459160" y="4154541"/>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7" name="Rectangle 346">
                <a:extLst>
                  <a:ext uri="{FF2B5EF4-FFF2-40B4-BE49-F238E27FC236}">
                    <a16:creationId xmlns:a16="http://schemas.microsoft.com/office/drawing/2014/main" id="{7519F81F-BF23-4D13-8110-651BF064C936}"/>
                  </a:ext>
                </a:extLst>
              </p:cNvPr>
              <p:cNvSpPr/>
              <p:nvPr/>
            </p:nvSpPr>
            <p:spPr bwMode="auto">
              <a:xfrm>
                <a:off x="4086911" y="4154541"/>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8" name="Rectangle 347">
                <a:extLst>
                  <a:ext uri="{FF2B5EF4-FFF2-40B4-BE49-F238E27FC236}">
                    <a16:creationId xmlns:a16="http://schemas.microsoft.com/office/drawing/2014/main" id="{A5A53AEE-A682-4530-979E-258E6991EDBE}"/>
                  </a:ext>
                </a:extLst>
              </p:cNvPr>
              <p:cNvSpPr/>
              <p:nvPr/>
            </p:nvSpPr>
            <p:spPr bwMode="auto">
              <a:xfrm>
                <a:off x="641981" y="4427090"/>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9" name="Rectangle 348">
                <a:extLst>
                  <a:ext uri="{FF2B5EF4-FFF2-40B4-BE49-F238E27FC236}">
                    <a16:creationId xmlns:a16="http://schemas.microsoft.com/office/drawing/2014/main" id="{ABBF3F45-FF95-4DB8-91AD-CF5C516DDC8C}"/>
                  </a:ext>
                </a:extLst>
              </p:cNvPr>
              <p:cNvSpPr/>
              <p:nvPr/>
            </p:nvSpPr>
            <p:spPr bwMode="auto">
              <a:xfrm>
                <a:off x="1788545" y="4427090"/>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0" name="Rectangle 349">
                <a:extLst>
                  <a:ext uri="{FF2B5EF4-FFF2-40B4-BE49-F238E27FC236}">
                    <a16:creationId xmlns:a16="http://schemas.microsoft.com/office/drawing/2014/main" id="{C0AF7055-FF44-4E01-B04F-C49BCA8E6EB3}"/>
                  </a:ext>
                </a:extLst>
              </p:cNvPr>
              <p:cNvSpPr/>
              <p:nvPr/>
            </p:nvSpPr>
            <p:spPr bwMode="auto">
              <a:xfrm>
                <a:off x="2716515" y="4427090"/>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1" name="Rectangle 350">
                <a:extLst>
                  <a:ext uri="{FF2B5EF4-FFF2-40B4-BE49-F238E27FC236}">
                    <a16:creationId xmlns:a16="http://schemas.microsoft.com/office/drawing/2014/main" id="{6291EF5B-689F-434D-9D96-03254D5DACD2}"/>
                  </a:ext>
                </a:extLst>
              </p:cNvPr>
              <p:cNvSpPr/>
              <p:nvPr/>
            </p:nvSpPr>
            <p:spPr bwMode="auto">
              <a:xfrm>
                <a:off x="3459160" y="442709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2" name="Rectangle 351">
                <a:extLst>
                  <a:ext uri="{FF2B5EF4-FFF2-40B4-BE49-F238E27FC236}">
                    <a16:creationId xmlns:a16="http://schemas.microsoft.com/office/drawing/2014/main" id="{75993481-9901-4542-9DBF-921BBB5EC356}"/>
                  </a:ext>
                </a:extLst>
              </p:cNvPr>
              <p:cNvSpPr/>
              <p:nvPr/>
            </p:nvSpPr>
            <p:spPr bwMode="auto">
              <a:xfrm>
                <a:off x="4086911" y="442709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3" name="Rectangle 352">
                <a:extLst>
                  <a:ext uri="{FF2B5EF4-FFF2-40B4-BE49-F238E27FC236}">
                    <a16:creationId xmlns:a16="http://schemas.microsoft.com/office/drawing/2014/main" id="{926A215F-1F27-420C-80D0-762127D66FEA}"/>
                  </a:ext>
                </a:extLst>
              </p:cNvPr>
              <p:cNvSpPr/>
              <p:nvPr/>
            </p:nvSpPr>
            <p:spPr bwMode="auto">
              <a:xfrm>
                <a:off x="641981" y="4699639"/>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7" name="Rectangle 356">
                <a:extLst>
                  <a:ext uri="{FF2B5EF4-FFF2-40B4-BE49-F238E27FC236}">
                    <a16:creationId xmlns:a16="http://schemas.microsoft.com/office/drawing/2014/main" id="{9CEE0300-F37D-4F6E-9AB0-F6EC6BDADF89}"/>
                  </a:ext>
                </a:extLst>
              </p:cNvPr>
              <p:cNvSpPr/>
              <p:nvPr/>
            </p:nvSpPr>
            <p:spPr bwMode="auto">
              <a:xfrm>
                <a:off x="1788545" y="4699639"/>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Rectangle 358">
                <a:extLst>
                  <a:ext uri="{FF2B5EF4-FFF2-40B4-BE49-F238E27FC236}">
                    <a16:creationId xmlns:a16="http://schemas.microsoft.com/office/drawing/2014/main" id="{E10AD559-BF4E-47EC-91E5-643721041C53}"/>
                  </a:ext>
                </a:extLst>
              </p:cNvPr>
              <p:cNvSpPr/>
              <p:nvPr/>
            </p:nvSpPr>
            <p:spPr bwMode="auto">
              <a:xfrm>
                <a:off x="2716515" y="4699639"/>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0" name="Rectangle 359">
                <a:extLst>
                  <a:ext uri="{FF2B5EF4-FFF2-40B4-BE49-F238E27FC236}">
                    <a16:creationId xmlns:a16="http://schemas.microsoft.com/office/drawing/2014/main" id="{56B9566C-DB3B-4A3A-B01C-1F5F7D9D83B6}"/>
                  </a:ext>
                </a:extLst>
              </p:cNvPr>
              <p:cNvSpPr/>
              <p:nvPr/>
            </p:nvSpPr>
            <p:spPr bwMode="auto">
              <a:xfrm>
                <a:off x="3459160" y="4699639"/>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Rectangle 360">
                <a:extLst>
                  <a:ext uri="{FF2B5EF4-FFF2-40B4-BE49-F238E27FC236}">
                    <a16:creationId xmlns:a16="http://schemas.microsoft.com/office/drawing/2014/main" id="{0E32E343-9A7B-42C1-A425-6A43826B57A3}"/>
                  </a:ext>
                </a:extLst>
              </p:cNvPr>
              <p:cNvSpPr/>
              <p:nvPr/>
            </p:nvSpPr>
            <p:spPr bwMode="auto">
              <a:xfrm>
                <a:off x="4086911" y="4699639"/>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2" name="Rectangle 361">
                <a:extLst>
                  <a:ext uri="{FF2B5EF4-FFF2-40B4-BE49-F238E27FC236}">
                    <a16:creationId xmlns:a16="http://schemas.microsoft.com/office/drawing/2014/main" id="{1D949076-2F07-41D4-882C-7C6150031E62}"/>
                  </a:ext>
                </a:extLst>
              </p:cNvPr>
              <p:cNvSpPr/>
              <p:nvPr/>
            </p:nvSpPr>
            <p:spPr bwMode="auto">
              <a:xfrm>
                <a:off x="696846" y="2552382"/>
                <a:ext cx="851856"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3" name="Rectangle 362">
                <a:extLst>
                  <a:ext uri="{FF2B5EF4-FFF2-40B4-BE49-F238E27FC236}">
                    <a16:creationId xmlns:a16="http://schemas.microsoft.com/office/drawing/2014/main" id="{0912E1C1-0BF7-46B3-9588-FE56175E63AC}"/>
                  </a:ext>
                </a:extLst>
              </p:cNvPr>
              <p:cNvSpPr/>
              <p:nvPr/>
            </p:nvSpPr>
            <p:spPr bwMode="auto">
              <a:xfrm>
                <a:off x="1843409" y="2552382"/>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Rectangle 363">
                <a:extLst>
                  <a:ext uri="{FF2B5EF4-FFF2-40B4-BE49-F238E27FC236}">
                    <a16:creationId xmlns:a16="http://schemas.microsoft.com/office/drawing/2014/main" id="{0AB9D9C5-DAF6-4225-8656-762C5700AA03}"/>
                  </a:ext>
                </a:extLst>
              </p:cNvPr>
              <p:cNvSpPr/>
              <p:nvPr/>
            </p:nvSpPr>
            <p:spPr bwMode="auto">
              <a:xfrm>
                <a:off x="3137138" y="2552382"/>
                <a:ext cx="18288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5" name="Rectangle 364">
                <a:extLst>
                  <a:ext uri="{FF2B5EF4-FFF2-40B4-BE49-F238E27FC236}">
                    <a16:creationId xmlns:a16="http://schemas.microsoft.com/office/drawing/2014/main" id="{C07CF123-CC47-4559-97C5-16F8BB1D63E6}"/>
                  </a:ext>
                </a:extLst>
              </p:cNvPr>
              <p:cNvSpPr/>
              <p:nvPr/>
            </p:nvSpPr>
            <p:spPr bwMode="auto">
              <a:xfrm>
                <a:off x="696846" y="2826568"/>
                <a:ext cx="8229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6" name="Rectangle 365">
                <a:extLst>
                  <a:ext uri="{FF2B5EF4-FFF2-40B4-BE49-F238E27FC236}">
                    <a16:creationId xmlns:a16="http://schemas.microsoft.com/office/drawing/2014/main" id="{9918009F-2577-4FE0-B8BB-D4E46511F311}"/>
                  </a:ext>
                </a:extLst>
              </p:cNvPr>
              <p:cNvSpPr/>
              <p:nvPr/>
            </p:nvSpPr>
            <p:spPr bwMode="auto">
              <a:xfrm>
                <a:off x="1843409" y="2826568"/>
                <a:ext cx="1828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Rectangle 366">
                <a:extLst>
                  <a:ext uri="{FF2B5EF4-FFF2-40B4-BE49-F238E27FC236}">
                    <a16:creationId xmlns:a16="http://schemas.microsoft.com/office/drawing/2014/main" id="{33993026-A341-44EF-B9CB-D70D3F5524AF}"/>
                  </a:ext>
                </a:extLst>
              </p:cNvPr>
              <p:cNvSpPr/>
              <p:nvPr/>
            </p:nvSpPr>
            <p:spPr bwMode="auto">
              <a:xfrm>
                <a:off x="3228578" y="2826568"/>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9" name="Rectangle 368">
                <a:extLst>
                  <a:ext uri="{FF2B5EF4-FFF2-40B4-BE49-F238E27FC236}">
                    <a16:creationId xmlns:a16="http://schemas.microsoft.com/office/drawing/2014/main" id="{3C1A6E54-13D2-4B63-BA5A-E7B41A9A5154}"/>
                  </a:ext>
                </a:extLst>
              </p:cNvPr>
              <p:cNvSpPr/>
              <p:nvPr/>
            </p:nvSpPr>
            <p:spPr bwMode="auto">
              <a:xfrm>
                <a:off x="696846" y="3100754"/>
                <a:ext cx="7315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Rectangle 369">
                <a:extLst>
                  <a:ext uri="{FF2B5EF4-FFF2-40B4-BE49-F238E27FC236}">
                    <a16:creationId xmlns:a16="http://schemas.microsoft.com/office/drawing/2014/main" id="{47F215C5-AAD4-4B9E-A7C8-43D8CF62E838}"/>
                  </a:ext>
                </a:extLst>
              </p:cNvPr>
              <p:cNvSpPr/>
              <p:nvPr/>
            </p:nvSpPr>
            <p:spPr bwMode="auto">
              <a:xfrm>
                <a:off x="1843409" y="3100754"/>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 name="Rectangle 373">
                <a:extLst>
                  <a:ext uri="{FF2B5EF4-FFF2-40B4-BE49-F238E27FC236}">
                    <a16:creationId xmlns:a16="http://schemas.microsoft.com/office/drawing/2014/main" id="{A166E299-99FF-4EFD-9E18-DDA49716D1D4}"/>
                  </a:ext>
                </a:extLst>
              </p:cNvPr>
              <p:cNvSpPr/>
              <p:nvPr/>
            </p:nvSpPr>
            <p:spPr bwMode="auto">
              <a:xfrm>
                <a:off x="3045698" y="3100754"/>
                <a:ext cx="27432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 name="Rectangle 376">
                <a:extLst>
                  <a:ext uri="{FF2B5EF4-FFF2-40B4-BE49-F238E27FC236}">
                    <a16:creationId xmlns:a16="http://schemas.microsoft.com/office/drawing/2014/main" id="{F67D29A4-004C-46BB-9A8D-62F50C61593B}"/>
                  </a:ext>
                </a:extLst>
              </p:cNvPr>
              <p:cNvSpPr/>
              <p:nvPr/>
            </p:nvSpPr>
            <p:spPr bwMode="auto">
              <a:xfrm>
                <a:off x="696846" y="3374940"/>
                <a:ext cx="6400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8" name="Rectangle 377">
                <a:extLst>
                  <a:ext uri="{FF2B5EF4-FFF2-40B4-BE49-F238E27FC236}">
                    <a16:creationId xmlns:a16="http://schemas.microsoft.com/office/drawing/2014/main" id="{0BE54FD1-4150-40BF-BECD-D4F2B48A205E}"/>
                  </a:ext>
                </a:extLst>
              </p:cNvPr>
              <p:cNvSpPr/>
              <p:nvPr/>
            </p:nvSpPr>
            <p:spPr bwMode="auto">
              <a:xfrm>
                <a:off x="1843409" y="3374940"/>
                <a:ext cx="3200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9" name="Rectangle 378">
                <a:extLst>
                  <a:ext uri="{FF2B5EF4-FFF2-40B4-BE49-F238E27FC236}">
                    <a16:creationId xmlns:a16="http://schemas.microsoft.com/office/drawing/2014/main" id="{2A072226-9DE6-433E-9F97-ACD9E2DFF4DD}"/>
                  </a:ext>
                </a:extLst>
              </p:cNvPr>
              <p:cNvSpPr/>
              <p:nvPr/>
            </p:nvSpPr>
            <p:spPr bwMode="auto">
              <a:xfrm>
                <a:off x="2771378" y="3374940"/>
                <a:ext cx="5486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0" name="Rectangle 379">
                <a:extLst>
                  <a:ext uri="{FF2B5EF4-FFF2-40B4-BE49-F238E27FC236}">
                    <a16:creationId xmlns:a16="http://schemas.microsoft.com/office/drawing/2014/main" id="{86F1F802-7E34-4517-9E6D-08734E529683}"/>
                  </a:ext>
                </a:extLst>
              </p:cNvPr>
              <p:cNvSpPr/>
              <p:nvPr/>
            </p:nvSpPr>
            <p:spPr bwMode="auto">
              <a:xfrm>
                <a:off x="696846" y="3649125"/>
                <a:ext cx="7315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1" name="Rectangle 380">
                <a:extLst>
                  <a:ext uri="{FF2B5EF4-FFF2-40B4-BE49-F238E27FC236}">
                    <a16:creationId xmlns:a16="http://schemas.microsoft.com/office/drawing/2014/main" id="{51F50500-D4FD-48C3-8832-73A3FAEFE533}"/>
                  </a:ext>
                </a:extLst>
              </p:cNvPr>
              <p:cNvSpPr/>
              <p:nvPr/>
            </p:nvSpPr>
            <p:spPr bwMode="auto">
              <a:xfrm>
                <a:off x="1843409" y="3649125"/>
                <a:ext cx="310896"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4" name="Rectangle 383">
                <a:extLst>
                  <a:ext uri="{FF2B5EF4-FFF2-40B4-BE49-F238E27FC236}">
                    <a16:creationId xmlns:a16="http://schemas.microsoft.com/office/drawing/2014/main" id="{236E40D5-DB83-4122-B2CE-0C2BBB9230C9}"/>
                  </a:ext>
                </a:extLst>
              </p:cNvPr>
              <p:cNvSpPr/>
              <p:nvPr/>
            </p:nvSpPr>
            <p:spPr bwMode="auto">
              <a:xfrm>
                <a:off x="2862818" y="3649125"/>
                <a:ext cx="45720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5" name="Rectangle 384">
                <a:extLst>
                  <a:ext uri="{FF2B5EF4-FFF2-40B4-BE49-F238E27FC236}">
                    <a16:creationId xmlns:a16="http://schemas.microsoft.com/office/drawing/2014/main" id="{5B67BCA7-4496-49AB-B925-1C0E8EBAF183}"/>
                  </a:ext>
                </a:extLst>
              </p:cNvPr>
              <p:cNvSpPr/>
              <p:nvPr/>
            </p:nvSpPr>
            <p:spPr bwMode="auto">
              <a:xfrm>
                <a:off x="696846" y="3921674"/>
                <a:ext cx="7772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6" name="Rectangle 385">
                <a:extLst>
                  <a:ext uri="{FF2B5EF4-FFF2-40B4-BE49-F238E27FC236}">
                    <a16:creationId xmlns:a16="http://schemas.microsoft.com/office/drawing/2014/main" id="{994328BF-6CAA-4168-8173-DE7E3CBF07D0}"/>
                  </a:ext>
                </a:extLst>
              </p:cNvPr>
              <p:cNvSpPr/>
              <p:nvPr/>
            </p:nvSpPr>
            <p:spPr bwMode="auto">
              <a:xfrm>
                <a:off x="1843409" y="3921674"/>
                <a:ext cx="3657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7" name="Rectangle 386">
                <a:extLst>
                  <a:ext uri="{FF2B5EF4-FFF2-40B4-BE49-F238E27FC236}">
                    <a16:creationId xmlns:a16="http://schemas.microsoft.com/office/drawing/2014/main" id="{A45559CE-4359-4C03-ACBE-4BE4E8D09E47}"/>
                  </a:ext>
                </a:extLst>
              </p:cNvPr>
              <p:cNvSpPr/>
              <p:nvPr/>
            </p:nvSpPr>
            <p:spPr bwMode="auto">
              <a:xfrm>
                <a:off x="3045698" y="3921674"/>
                <a:ext cx="27432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8" name="Rectangle 387">
                <a:extLst>
                  <a:ext uri="{FF2B5EF4-FFF2-40B4-BE49-F238E27FC236}">
                    <a16:creationId xmlns:a16="http://schemas.microsoft.com/office/drawing/2014/main" id="{70E6B36F-3F37-44E5-8C30-CB2284266C85}"/>
                  </a:ext>
                </a:extLst>
              </p:cNvPr>
              <p:cNvSpPr/>
              <p:nvPr/>
            </p:nvSpPr>
            <p:spPr bwMode="auto">
              <a:xfrm>
                <a:off x="696846" y="4194223"/>
                <a:ext cx="5486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9" name="Rectangle 388">
                <a:extLst>
                  <a:ext uri="{FF2B5EF4-FFF2-40B4-BE49-F238E27FC236}">
                    <a16:creationId xmlns:a16="http://schemas.microsoft.com/office/drawing/2014/main" id="{5FD8916D-DC34-4E98-AD91-D1DC68713589}"/>
                  </a:ext>
                </a:extLst>
              </p:cNvPr>
              <p:cNvSpPr/>
              <p:nvPr/>
            </p:nvSpPr>
            <p:spPr bwMode="auto">
              <a:xfrm>
                <a:off x="1843409" y="4194223"/>
                <a:ext cx="45720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0" name="Rectangle 389">
                <a:extLst>
                  <a:ext uri="{FF2B5EF4-FFF2-40B4-BE49-F238E27FC236}">
                    <a16:creationId xmlns:a16="http://schemas.microsoft.com/office/drawing/2014/main" id="{69383605-97A4-4F92-A260-8B5660170AED}"/>
                  </a:ext>
                </a:extLst>
              </p:cNvPr>
              <p:cNvSpPr/>
              <p:nvPr/>
            </p:nvSpPr>
            <p:spPr bwMode="auto">
              <a:xfrm>
                <a:off x="2954258" y="4194223"/>
                <a:ext cx="36576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1" name="Rectangle 390">
                <a:extLst>
                  <a:ext uri="{FF2B5EF4-FFF2-40B4-BE49-F238E27FC236}">
                    <a16:creationId xmlns:a16="http://schemas.microsoft.com/office/drawing/2014/main" id="{8A676270-7BA0-488A-9ECE-8BD93BEA55CF}"/>
                  </a:ext>
                </a:extLst>
              </p:cNvPr>
              <p:cNvSpPr/>
              <p:nvPr/>
            </p:nvSpPr>
            <p:spPr bwMode="auto">
              <a:xfrm>
                <a:off x="696846" y="4466772"/>
                <a:ext cx="5943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2" name="Rectangle 391">
                <a:extLst>
                  <a:ext uri="{FF2B5EF4-FFF2-40B4-BE49-F238E27FC236}">
                    <a16:creationId xmlns:a16="http://schemas.microsoft.com/office/drawing/2014/main" id="{A8C26FE7-891A-4275-99B0-BF7D8DF2C23F}"/>
                  </a:ext>
                </a:extLst>
              </p:cNvPr>
              <p:cNvSpPr/>
              <p:nvPr/>
            </p:nvSpPr>
            <p:spPr bwMode="auto">
              <a:xfrm>
                <a:off x="1843409" y="4466772"/>
                <a:ext cx="1828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3" name="Rectangle 392">
                <a:extLst>
                  <a:ext uri="{FF2B5EF4-FFF2-40B4-BE49-F238E27FC236}">
                    <a16:creationId xmlns:a16="http://schemas.microsoft.com/office/drawing/2014/main" id="{B289BE79-7927-48B1-89F3-7DAD5F360D03}"/>
                  </a:ext>
                </a:extLst>
              </p:cNvPr>
              <p:cNvSpPr/>
              <p:nvPr/>
            </p:nvSpPr>
            <p:spPr bwMode="auto">
              <a:xfrm>
                <a:off x="3228578" y="4466772"/>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4" name="Rectangle 393">
                <a:extLst>
                  <a:ext uri="{FF2B5EF4-FFF2-40B4-BE49-F238E27FC236}">
                    <a16:creationId xmlns:a16="http://schemas.microsoft.com/office/drawing/2014/main" id="{0F6E1228-B68D-4577-91E3-FE6C13E63E36}"/>
                  </a:ext>
                </a:extLst>
              </p:cNvPr>
              <p:cNvSpPr/>
              <p:nvPr/>
            </p:nvSpPr>
            <p:spPr bwMode="auto">
              <a:xfrm>
                <a:off x="696846" y="4739321"/>
                <a:ext cx="6400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5" name="Rectangle 394">
                <a:extLst>
                  <a:ext uri="{FF2B5EF4-FFF2-40B4-BE49-F238E27FC236}">
                    <a16:creationId xmlns:a16="http://schemas.microsoft.com/office/drawing/2014/main" id="{5E0374A6-151D-4E0F-8813-4E183272EF04}"/>
                  </a:ext>
                </a:extLst>
              </p:cNvPr>
              <p:cNvSpPr/>
              <p:nvPr/>
            </p:nvSpPr>
            <p:spPr bwMode="auto">
              <a:xfrm>
                <a:off x="1843409" y="4739321"/>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6" name="Rectangle 395">
                <a:extLst>
                  <a:ext uri="{FF2B5EF4-FFF2-40B4-BE49-F238E27FC236}">
                    <a16:creationId xmlns:a16="http://schemas.microsoft.com/office/drawing/2014/main" id="{4C89CD3F-ABEF-4E75-99CE-1C7AB875D186}"/>
                  </a:ext>
                </a:extLst>
              </p:cNvPr>
              <p:cNvSpPr/>
              <p:nvPr/>
            </p:nvSpPr>
            <p:spPr bwMode="auto">
              <a:xfrm>
                <a:off x="3228578" y="4739321"/>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7" name="Rectangle 396">
                <a:extLst>
                  <a:ext uri="{FF2B5EF4-FFF2-40B4-BE49-F238E27FC236}">
                    <a16:creationId xmlns:a16="http://schemas.microsoft.com/office/drawing/2014/main" id="{7A22B59D-C2DC-41CE-A2FC-C52B060DF531}"/>
                  </a:ext>
                </a:extLst>
              </p:cNvPr>
              <p:cNvSpPr/>
              <p:nvPr/>
            </p:nvSpPr>
            <p:spPr bwMode="auto">
              <a:xfrm>
                <a:off x="3796307" y="2552382"/>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8" name="Rectangle 397">
                <a:extLst>
                  <a:ext uri="{FF2B5EF4-FFF2-40B4-BE49-F238E27FC236}">
                    <a16:creationId xmlns:a16="http://schemas.microsoft.com/office/drawing/2014/main" id="{9A321A0C-DCFC-4F35-9771-C75FEF29947D}"/>
                  </a:ext>
                </a:extLst>
              </p:cNvPr>
              <p:cNvSpPr/>
              <p:nvPr/>
            </p:nvSpPr>
            <p:spPr bwMode="auto">
              <a:xfrm>
                <a:off x="3796307" y="2826568"/>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9" name="Rectangle 398">
                <a:extLst>
                  <a:ext uri="{FF2B5EF4-FFF2-40B4-BE49-F238E27FC236}">
                    <a16:creationId xmlns:a16="http://schemas.microsoft.com/office/drawing/2014/main" id="{979E4709-D5F2-4304-A865-F331812C1981}"/>
                  </a:ext>
                </a:extLst>
              </p:cNvPr>
              <p:cNvSpPr/>
              <p:nvPr/>
            </p:nvSpPr>
            <p:spPr bwMode="auto">
              <a:xfrm>
                <a:off x="3796307" y="3100754"/>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0" name="Rectangle 399">
                <a:extLst>
                  <a:ext uri="{FF2B5EF4-FFF2-40B4-BE49-F238E27FC236}">
                    <a16:creationId xmlns:a16="http://schemas.microsoft.com/office/drawing/2014/main" id="{A0A7FB13-6C3B-488C-BB64-89BC39ADCDB0}"/>
                  </a:ext>
                </a:extLst>
              </p:cNvPr>
              <p:cNvSpPr/>
              <p:nvPr/>
            </p:nvSpPr>
            <p:spPr bwMode="auto">
              <a:xfrm>
                <a:off x="3796307" y="3649125"/>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1" name="Rectangle 400">
                <a:extLst>
                  <a:ext uri="{FF2B5EF4-FFF2-40B4-BE49-F238E27FC236}">
                    <a16:creationId xmlns:a16="http://schemas.microsoft.com/office/drawing/2014/main" id="{E1B2D805-ABBC-419A-9897-5FDD10810FA9}"/>
                  </a:ext>
                </a:extLst>
              </p:cNvPr>
              <p:cNvSpPr/>
              <p:nvPr/>
            </p:nvSpPr>
            <p:spPr bwMode="auto">
              <a:xfrm>
                <a:off x="3796307" y="3921674"/>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2" name="Rectangle 401">
                <a:extLst>
                  <a:ext uri="{FF2B5EF4-FFF2-40B4-BE49-F238E27FC236}">
                    <a16:creationId xmlns:a16="http://schemas.microsoft.com/office/drawing/2014/main" id="{E87F2AD3-4110-43F8-89C2-72C5E64A6364}"/>
                  </a:ext>
                </a:extLst>
              </p:cNvPr>
              <p:cNvSpPr/>
              <p:nvPr/>
            </p:nvSpPr>
            <p:spPr bwMode="auto">
              <a:xfrm>
                <a:off x="3796307" y="4194223"/>
                <a:ext cx="154046" cy="990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3" name="Rectangle 402">
                <a:extLst>
                  <a:ext uri="{FF2B5EF4-FFF2-40B4-BE49-F238E27FC236}">
                    <a16:creationId xmlns:a16="http://schemas.microsoft.com/office/drawing/2014/main" id="{D2C74355-5197-49D2-9069-E07B7A664B2F}"/>
                  </a:ext>
                </a:extLst>
              </p:cNvPr>
              <p:cNvSpPr/>
              <p:nvPr/>
            </p:nvSpPr>
            <p:spPr bwMode="auto">
              <a:xfrm>
                <a:off x="3630205" y="3374940"/>
                <a:ext cx="320148"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4" name="Rectangle 403">
                <a:extLst>
                  <a:ext uri="{FF2B5EF4-FFF2-40B4-BE49-F238E27FC236}">
                    <a16:creationId xmlns:a16="http://schemas.microsoft.com/office/drawing/2014/main" id="{B8E8461C-FD74-4E0D-A618-3A3D78AB2C05}"/>
                  </a:ext>
                </a:extLst>
              </p:cNvPr>
              <p:cNvSpPr/>
              <p:nvPr/>
            </p:nvSpPr>
            <p:spPr bwMode="auto">
              <a:xfrm>
                <a:off x="3630205" y="4466772"/>
                <a:ext cx="320148"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5" name="Rectangle 404">
                <a:extLst>
                  <a:ext uri="{FF2B5EF4-FFF2-40B4-BE49-F238E27FC236}">
                    <a16:creationId xmlns:a16="http://schemas.microsoft.com/office/drawing/2014/main" id="{CB36CDBA-C2C5-468E-90BB-7E771DE55005}"/>
                  </a:ext>
                </a:extLst>
              </p:cNvPr>
              <p:cNvSpPr/>
              <p:nvPr/>
            </p:nvSpPr>
            <p:spPr bwMode="auto">
              <a:xfrm>
                <a:off x="3796307" y="4739321"/>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6" name="Rectangle 405">
                <a:extLst>
                  <a:ext uri="{FF2B5EF4-FFF2-40B4-BE49-F238E27FC236}">
                    <a16:creationId xmlns:a16="http://schemas.microsoft.com/office/drawing/2014/main" id="{BCC7DDFC-8CA4-4355-B034-4604489C76E9}"/>
                  </a:ext>
                </a:extLst>
              </p:cNvPr>
              <p:cNvSpPr/>
              <p:nvPr/>
            </p:nvSpPr>
            <p:spPr bwMode="auto">
              <a:xfrm>
                <a:off x="4305530" y="2552382"/>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7" name="Rectangle 406">
                <a:extLst>
                  <a:ext uri="{FF2B5EF4-FFF2-40B4-BE49-F238E27FC236}">
                    <a16:creationId xmlns:a16="http://schemas.microsoft.com/office/drawing/2014/main" id="{E9BB8CA3-01AD-4EC2-9BB7-E3442029AEE6}"/>
                  </a:ext>
                </a:extLst>
              </p:cNvPr>
              <p:cNvSpPr/>
              <p:nvPr/>
            </p:nvSpPr>
            <p:spPr bwMode="auto">
              <a:xfrm>
                <a:off x="4305530" y="2826568"/>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8" name="Rectangle 407">
                <a:extLst>
                  <a:ext uri="{FF2B5EF4-FFF2-40B4-BE49-F238E27FC236}">
                    <a16:creationId xmlns:a16="http://schemas.microsoft.com/office/drawing/2014/main" id="{746899B2-718F-439E-81C7-3E10049F6482}"/>
                  </a:ext>
                </a:extLst>
              </p:cNvPr>
              <p:cNvSpPr/>
              <p:nvPr/>
            </p:nvSpPr>
            <p:spPr bwMode="auto">
              <a:xfrm>
                <a:off x="4305530" y="3100754"/>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9" name="Rectangle 408">
                <a:extLst>
                  <a:ext uri="{FF2B5EF4-FFF2-40B4-BE49-F238E27FC236}">
                    <a16:creationId xmlns:a16="http://schemas.microsoft.com/office/drawing/2014/main" id="{77E261D4-6E67-4A64-8F5A-B4BD2AF58534}"/>
                  </a:ext>
                </a:extLst>
              </p:cNvPr>
              <p:cNvSpPr/>
              <p:nvPr/>
            </p:nvSpPr>
            <p:spPr bwMode="auto">
              <a:xfrm>
                <a:off x="4305530" y="3649125"/>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0" name="Rectangle 409">
                <a:extLst>
                  <a:ext uri="{FF2B5EF4-FFF2-40B4-BE49-F238E27FC236}">
                    <a16:creationId xmlns:a16="http://schemas.microsoft.com/office/drawing/2014/main" id="{7F576A93-7FAA-4B1D-8C90-0F593EB4FB38}"/>
                  </a:ext>
                </a:extLst>
              </p:cNvPr>
              <p:cNvSpPr/>
              <p:nvPr/>
            </p:nvSpPr>
            <p:spPr bwMode="auto">
              <a:xfrm>
                <a:off x="4305530" y="3921674"/>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1" name="Rectangle 410">
                <a:extLst>
                  <a:ext uri="{FF2B5EF4-FFF2-40B4-BE49-F238E27FC236}">
                    <a16:creationId xmlns:a16="http://schemas.microsoft.com/office/drawing/2014/main" id="{EFB9CFE3-1B1D-4062-90DC-36E2AA97AB23}"/>
                  </a:ext>
                </a:extLst>
              </p:cNvPr>
              <p:cNvSpPr/>
              <p:nvPr/>
            </p:nvSpPr>
            <p:spPr bwMode="auto">
              <a:xfrm>
                <a:off x="4253274" y="3374940"/>
                <a:ext cx="32483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2" name="Rectangle 411">
                <a:extLst>
                  <a:ext uri="{FF2B5EF4-FFF2-40B4-BE49-F238E27FC236}">
                    <a16:creationId xmlns:a16="http://schemas.microsoft.com/office/drawing/2014/main" id="{F98035EF-29E2-4DF6-8A38-7B58E7B2926E}"/>
                  </a:ext>
                </a:extLst>
              </p:cNvPr>
              <p:cNvSpPr/>
              <p:nvPr/>
            </p:nvSpPr>
            <p:spPr bwMode="auto">
              <a:xfrm>
                <a:off x="4253274" y="4194223"/>
                <a:ext cx="324830" cy="990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3" name="Rectangle 412">
                <a:extLst>
                  <a:ext uri="{FF2B5EF4-FFF2-40B4-BE49-F238E27FC236}">
                    <a16:creationId xmlns:a16="http://schemas.microsoft.com/office/drawing/2014/main" id="{8CCEBDE3-2156-45F0-9740-82C1311024C4}"/>
                  </a:ext>
                </a:extLst>
              </p:cNvPr>
              <p:cNvSpPr/>
              <p:nvPr/>
            </p:nvSpPr>
            <p:spPr bwMode="auto">
              <a:xfrm>
                <a:off x="4305530" y="4466772"/>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4" name="Rectangle 413">
                <a:extLst>
                  <a:ext uri="{FF2B5EF4-FFF2-40B4-BE49-F238E27FC236}">
                    <a16:creationId xmlns:a16="http://schemas.microsoft.com/office/drawing/2014/main" id="{396E097D-2494-4796-8E56-38CC97F58FF3}"/>
                  </a:ext>
                </a:extLst>
              </p:cNvPr>
              <p:cNvSpPr/>
              <p:nvPr/>
            </p:nvSpPr>
            <p:spPr bwMode="auto">
              <a:xfrm>
                <a:off x="4305530" y="4739321"/>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9" name="Group 278">
              <a:extLst>
                <a:ext uri="{FF2B5EF4-FFF2-40B4-BE49-F238E27FC236}">
                  <a16:creationId xmlns:a16="http://schemas.microsoft.com/office/drawing/2014/main" id="{CDF47951-F4A1-4C1A-A427-672463A7A76D}"/>
                </a:ext>
              </a:extLst>
            </p:cNvPr>
            <p:cNvGrpSpPr>
              <a:grpSpLocks noChangeAspect="1"/>
            </p:cNvGrpSpPr>
            <p:nvPr/>
          </p:nvGrpSpPr>
          <p:grpSpPr>
            <a:xfrm>
              <a:off x="2501034" y="5585526"/>
              <a:ext cx="383545" cy="457200"/>
              <a:chOff x="4739362" y="4825773"/>
              <a:chExt cx="657877" cy="784214"/>
            </a:xfrm>
          </p:grpSpPr>
          <p:sp>
            <p:nvSpPr>
              <p:cNvPr id="280" name="Hexagon 279">
                <a:extLst>
                  <a:ext uri="{FF2B5EF4-FFF2-40B4-BE49-F238E27FC236}">
                    <a16:creationId xmlns:a16="http://schemas.microsoft.com/office/drawing/2014/main" id="{F063D241-5DBA-4E1D-BC58-9764E97D9AD5}"/>
                  </a:ext>
                </a:extLst>
              </p:cNvPr>
              <p:cNvSpPr/>
              <p:nvPr/>
            </p:nvSpPr>
            <p:spPr bwMode="auto">
              <a:xfrm rot="5400000">
                <a:off x="4676194" y="4888941"/>
                <a:ext cx="784214" cy="657877"/>
              </a:xfrm>
              <a:prstGeom prst="hexagon">
                <a:avLst/>
              </a:prstGeom>
              <a:solidFill>
                <a:srgbClr val="E6E6E6"/>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31C2AAC0-2427-46AD-89A1-4F71120C7481}"/>
                  </a:ext>
                </a:extLst>
              </p:cNvPr>
              <p:cNvSpPr>
                <a:spLocks/>
              </p:cNvSpPr>
              <p:nvPr/>
            </p:nvSpPr>
            <p:spPr bwMode="auto">
              <a:xfrm>
                <a:off x="4892053" y="5017403"/>
                <a:ext cx="352496" cy="400954"/>
              </a:xfrm>
              <a:custGeom>
                <a:avLst/>
                <a:gdLst>
                  <a:gd name="connsiteX0" fmla="*/ 1412767 w 2806700"/>
                  <a:gd name="connsiteY0" fmla="*/ 1701800 h 3106738"/>
                  <a:gd name="connsiteX1" fmla="*/ 220662 w 2806700"/>
                  <a:gd name="connsiteY1" fmla="*/ 2556159 h 3106738"/>
                  <a:gd name="connsiteX2" fmla="*/ 1404144 w 2806700"/>
                  <a:gd name="connsiteY2" fmla="*/ 2889250 h 3106738"/>
                  <a:gd name="connsiteX3" fmla="*/ 2587625 w 2806700"/>
                  <a:gd name="connsiteY3" fmla="*/ 2556159 h 3106738"/>
                  <a:gd name="connsiteX4" fmla="*/ 1412767 w 2806700"/>
                  <a:gd name="connsiteY4" fmla="*/ 1701800 h 3106738"/>
                  <a:gd name="connsiteX5" fmla="*/ 1416335 w 2806700"/>
                  <a:gd name="connsiteY5" fmla="*/ 217487 h 3106738"/>
                  <a:gd name="connsiteX6" fmla="*/ 873125 w 2806700"/>
                  <a:gd name="connsiteY6" fmla="*/ 755338 h 3106738"/>
                  <a:gd name="connsiteX7" fmla="*/ 1416335 w 2806700"/>
                  <a:gd name="connsiteY7" fmla="*/ 1403350 h 3106738"/>
                  <a:gd name="connsiteX8" fmla="*/ 1957388 w 2806700"/>
                  <a:gd name="connsiteY8" fmla="*/ 755338 h 3106738"/>
                  <a:gd name="connsiteX9" fmla="*/ 1416335 w 2806700"/>
                  <a:gd name="connsiteY9" fmla="*/ 217487 h 3106738"/>
                  <a:gd name="connsiteX10" fmla="*/ 1416284 w 2806700"/>
                  <a:gd name="connsiteY10" fmla="*/ 0 h 3106738"/>
                  <a:gd name="connsiteX11" fmla="*/ 1965984 w 2806700"/>
                  <a:gd name="connsiteY11" fmla="*/ 209565 h 3106738"/>
                  <a:gd name="connsiteX12" fmla="*/ 2177241 w 2806700"/>
                  <a:gd name="connsiteY12" fmla="*/ 756160 h 3106738"/>
                  <a:gd name="connsiteX13" fmla="*/ 1810774 w 2806700"/>
                  <a:gd name="connsiteY13" fmla="*/ 1497197 h 3106738"/>
                  <a:gd name="connsiteX14" fmla="*/ 2573886 w 2806700"/>
                  <a:gd name="connsiteY14" fmla="*/ 1909845 h 3106738"/>
                  <a:gd name="connsiteX15" fmla="*/ 2806700 w 2806700"/>
                  <a:gd name="connsiteY15" fmla="*/ 2601191 h 3106738"/>
                  <a:gd name="connsiteX16" fmla="*/ 2772209 w 2806700"/>
                  <a:gd name="connsiteY16" fmla="*/ 2683288 h 3106738"/>
                  <a:gd name="connsiteX17" fmla="*/ 1403350 w 2806700"/>
                  <a:gd name="connsiteY17" fmla="*/ 3106738 h 3106738"/>
                  <a:gd name="connsiteX18" fmla="*/ 34491 w 2806700"/>
                  <a:gd name="connsiteY18" fmla="*/ 2687609 h 3106738"/>
                  <a:gd name="connsiteX19" fmla="*/ 0 w 2806700"/>
                  <a:gd name="connsiteY19" fmla="*/ 2594710 h 3106738"/>
                  <a:gd name="connsiteX20" fmla="*/ 176766 w 2806700"/>
                  <a:gd name="connsiteY20" fmla="*/ 1985461 h 3106738"/>
                  <a:gd name="connsiteX21" fmla="*/ 1013171 w 2806700"/>
                  <a:gd name="connsiteY21" fmla="*/ 1492876 h 3106738"/>
                  <a:gd name="connsiteX22" fmla="*/ 655328 w 2806700"/>
                  <a:gd name="connsiteY22" fmla="*/ 756160 h 3106738"/>
                  <a:gd name="connsiteX23" fmla="*/ 864429 w 2806700"/>
                  <a:gd name="connsiteY23" fmla="*/ 209565 h 3106738"/>
                  <a:gd name="connsiteX24" fmla="*/ 1416284 w 2806700"/>
                  <a:gd name="connsiteY24" fmla="*/ 0 h 310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06700" h="3106738">
                    <a:moveTo>
                      <a:pt x="1412767" y="1701800"/>
                    </a:moveTo>
                    <a:cubicBezTo>
                      <a:pt x="421143" y="1703963"/>
                      <a:pt x="237908" y="2227393"/>
                      <a:pt x="220662" y="2556159"/>
                    </a:cubicBezTo>
                    <a:cubicBezTo>
                      <a:pt x="345693" y="2649165"/>
                      <a:pt x="729408" y="2889250"/>
                      <a:pt x="1404144" y="2889250"/>
                    </a:cubicBezTo>
                    <a:cubicBezTo>
                      <a:pt x="2083190" y="2889250"/>
                      <a:pt x="2464750" y="2649165"/>
                      <a:pt x="2587625" y="2556159"/>
                    </a:cubicBezTo>
                    <a:cubicBezTo>
                      <a:pt x="2570379" y="2227393"/>
                      <a:pt x="2391456" y="1703963"/>
                      <a:pt x="1412767" y="1701800"/>
                    </a:cubicBezTo>
                    <a:close/>
                    <a:moveTo>
                      <a:pt x="1416335" y="217487"/>
                    </a:moveTo>
                    <a:cubicBezTo>
                      <a:pt x="1086529" y="217487"/>
                      <a:pt x="873125" y="429171"/>
                      <a:pt x="873125" y="755338"/>
                    </a:cubicBezTo>
                    <a:cubicBezTo>
                      <a:pt x="873125" y="1111745"/>
                      <a:pt x="1116707" y="1403350"/>
                      <a:pt x="1416335" y="1403350"/>
                    </a:cubicBezTo>
                    <a:cubicBezTo>
                      <a:pt x="1715962" y="1403350"/>
                      <a:pt x="1957388" y="1111745"/>
                      <a:pt x="1957388" y="755338"/>
                    </a:cubicBezTo>
                    <a:cubicBezTo>
                      <a:pt x="1957388" y="429171"/>
                      <a:pt x="1746140" y="217487"/>
                      <a:pt x="1416335" y="217487"/>
                    </a:cubicBezTo>
                    <a:close/>
                    <a:moveTo>
                      <a:pt x="1416284" y="0"/>
                    </a:moveTo>
                    <a:cubicBezTo>
                      <a:pt x="1638320" y="0"/>
                      <a:pt x="1828020" y="71295"/>
                      <a:pt x="1965984" y="209565"/>
                    </a:cubicBezTo>
                    <a:cubicBezTo>
                      <a:pt x="2103947" y="345673"/>
                      <a:pt x="2177241" y="535794"/>
                      <a:pt x="2177241" y="756160"/>
                    </a:cubicBezTo>
                    <a:cubicBezTo>
                      <a:pt x="2177241" y="1062945"/>
                      <a:pt x="2037121" y="1341644"/>
                      <a:pt x="1810774" y="1497197"/>
                    </a:cubicBezTo>
                    <a:cubicBezTo>
                      <a:pt x="2142750" y="1555530"/>
                      <a:pt x="2399276" y="1693799"/>
                      <a:pt x="2573886" y="1909845"/>
                    </a:cubicBezTo>
                    <a:cubicBezTo>
                      <a:pt x="2776521" y="2156137"/>
                      <a:pt x="2806700" y="2447799"/>
                      <a:pt x="2806700" y="2601191"/>
                    </a:cubicBezTo>
                    <a:cubicBezTo>
                      <a:pt x="2806700" y="2631437"/>
                      <a:pt x="2793766" y="2663844"/>
                      <a:pt x="2772209" y="2683288"/>
                    </a:cubicBezTo>
                    <a:cubicBezTo>
                      <a:pt x="2754964" y="2700572"/>
                      <a:pt x="2313049" y="3106738"/>
                      <a:pt x="1403350" y="3106738"/>
                    </a:cubicBezTo>
                    <a:cubicBezTo>
                      <a:pt x="491496" y="3106738"/>
                      <a:pt x="53892" y="2702733"/>
                      <a:pt x="34491" y="2687609"/>
                    </a:cubicBezTo>
                    <a:cubicBezTo>
                      <a:pt x="6467" y="2661684"/>
                      <a:pt x="0" y="2616314"/>
                      <a:pt x="0" y="2594710"/>
                    </a:cubicBezTo>
                    <a:cubicBezTo>
                      <a:pt x="0" y="2469403"/>
                      <a:pt x="23713" y="2220951"/>
                      <a:pt x="176766" y="1985461"/>
                    </a:cubicBezTo>
                    <a:cubicBezTo>
                      <a:pt x="349221" y="1721885"/>
                      <a:pt x="629460" y="1555530"/>
                      <a:pt x="1013171" y="1492876"/>
                    </a:cubicBezTo>
                    <a:cubicBezTo>
                      <a:pt x="793292" y="1335163"/>
                      <a:pt x="655328" y="1060785"/>
                      <a:pt x="655328" y="756160"/>
                    </a:cubicBezTo>
                    <a:cubicBezTo>
                      <a:pt x="655328" y="535794"/>
                      <a:pt x="726466" y="345673"/>
                      <a:pt x="864429" y="209565"/>
                    </a:cubicBezTo>
                    <a:cubicBezTo>
                      <a:pt x="1002393" y="71295"/>
                      <a:pt x="1194249" y="0"/>
                      <a:pt x="1416284"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415" name="Group 414">
            <a:extLst>
              <a:ext uri="{FF2B5EF4-FFF2-40B4-BE49-F238E27FC236}">
                <a16:creationId xmlns:a16="http://schemas.microsoft.com/office/drawing/2014/main" id="{D0B3EFF2-003F-49F8-8C41-AF9B45166A93}"/>
              </a:ext>
            </a:extLst>
          </p:cNvPr>
          <p:cNvGrpSpPr/>
          <p:nvPr/>
        </p:nvGrpSpPr>
        <p:grpSpPr>
          <a:xfrm>
            <a:off x="8301421" y="4871983"/>
            <a:ext cx="689540" cy="590814"/>
            <a:chOff x="2501034" y="5585526"/>
            <a:chExt cx="689540" cy="590814"/>
          </a:xfrm>
        </p:grpSpPr>
        <p:grpSp>
          <p:nvGrpSpPr>
            <p:cNvPr id="416" name="Group 415">
              <a:extLst>
                <a:ext uri="{FF2B5EF4-FFF2-40B4-BE49-F238E27FC236}">
                  <a16:creationId xmlns:a16="http://schemas.microsoft.com/office/drawing/2014/main" id="{03CCD658-D23F-47C4-9B0E-DE1F8295A991}"/>
                </a:ext>
              </a:extLst>
            </p:cNvPr>
            <p:cNvGrpSpPr/>
            <p:nvPr/>
          </p:nvGrpSpPr>
          <p:grpSpPr>
            <a:xfrm>
              <a:off x="2613425" y="5821845"/>
              <a:ext cx="577149" cy="354495"/>
              <a:chOff x="503237" y="2063058"/>
              <a:chExt cx="4267200" cy="2971625"/>
            </a:xfrm>
          </p:grpSpPr>
          <p:sp>
            <p:nvSpPr>
              <p:cNvPr id="420" name="Rectangle 419">
                <a:extLst>
                  <a:ext uri="{FF2B5EF4-FFF2-40B4-BE49-F238E27FC236}">
                    <a16:creationId xmlns:a16="http://schemas.microsoft.com/office/drawing/2014/main" id="{144C30F8-62CB-4C1F-B540-19454C08DA68}"/>
                  </a:ext>
                </a:extLst>
              </p:cNvPr>
              <p:cNvSpPr/>
              <p:nvPr/>
            </p:nvSpPr>
            <p:spPr bwMode="auto">
              <a:xfrm>
                <a:off x="503237" y="2063058"/>
                <a:ext cx="4267200" cy="2971625"/>
              </a:xfrm>
              <a:prstGeom prst="rect">
                <a:avLst/>
              </a:prstGeom>
              <a:solidFill>
                <a:schemeClr val="bg1">
                  <a:lumMod val="95000"/>
                </a:schemeClr>
              </a:solid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1" name="Rectangle 420">
                <a:extLst>
                  <a:ext uri="{FF2B5EF4-FFF2-40B4-BE49-F238E27FC236}">
                    <a16:creationId xmlns:a16="http://schemas.microsoft.com/office/drawing/2014/main" id="{E8588F3B-A72E-48B7-9FA4-BCCE4F13E570}"/>
                  </a:ext>
                </a:extLst>
              </p:cNvPr>
              <p:cNvSpPr/>
              <p:nvPr/>
            </p:nvSpPr>
            <p:spPr bwMode="auto">
              <a:xfrm>
                <a:off x="641981" y="2205665"/>
                <a:ext cx="1063595"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2" name="Rectangle 421">
                <a:extLst>
                  <a:ext uri="{FF2B5EF4-FFF2-40B4-BE49-F238E27FC236}">
                    <a16:creationId xmlns:a16="http://schemas.microsoft.com/office/drawing/2014/main" id="{F076BBAD-DD9E-457C-AE9B-BC70428C226C}"/>
                  </a:ext>
                </a:extLst>
              </p:cNvPr>
              <p:cNvSpPr/>
              <p:nvPr/>
            </p:nvSpPr>
            <p:spPr bwMode="auto">
              <a:xfrm>
                <a:off x="1788545" y="2205665"/>
                <a:ext cx="845001"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3" name="Rectangle 422">
                <a:extLst>
                  <a:ext uri="{FF2B5EF4-FFF2-40B4-BE49-F238E27FC236}">
                    <a16:creationId xmlns:a16="http://schemas.microsoft.com/office/drawing/2014/main" id="{9DDCE472-BAB1-4413-AA63-A1B5D27D9A59}"/>
                  </a:ext>
                </a:extLst>
              </p:cNvPr>
              <p:cNvSpPr/>
              <p:nvPr/>
            </p:nvSpPr>
            <p:spPr bwMode="auto">
              <a:xfrm>
                <a:off x="2716515" y="2205665"/>
                <a:ext cx="659676"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4" name="Rectangle 423">
                <a:extLst>
                  <a:ext uri="{FF2B5EF4-FFF2-40B4-BE49-F238E27FC236}">
                    <a16:creationId xmlns:a16="http://schemas.microsoft.com/office/drawing/2014/main" id="{66FAC56C-31CB-410E-93D1-C73BBA493C54}"/>
                  </a:ext>
                </a:extLst>
              </p:cNvPr>
              <p:cNvSpPr/>
              <p:nvPr/>
            </p:nvSpPr>
            <p:spPr bwMode="auto">
              <a:xfrm>
                <a:off x="3459160" y="2205665"/>
                <a:ext cx="544783"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5" name="Rectangle 424">
                <a:extLst>
                  <a:ext uri="{FF2B5EF4-FFF2-40B4-BE49-F238E27FC236}">
                    <a16:creationId xmlns:a16="http://schemas.microsoft.com/office/drawing/2014/main" id="{1577197A-F0E3-4E73-8BC4-847B17BE840C}"/>
                  </a:ext>
                </a:extLst>
              </p:cNvPr>
              <p:cNvSpPr/>
              <p:nvPr/>
            </p:nvSpPr>
            <p:spPr bwMode="auto">
              <a:xfrm>
                <a:off x="4086911" y="2205665"/>
                <a:ext cx="544783" cy="18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6" name="Rectangle 425">
                <a:extLst>
                  <a:ext uri="{FF2B5EF4-FFF2-40B4-BE49-F238E27FC236}">
                    <a16:creationId xmlns:a16="http://schemas.microsoft.com/office/drawing/2014/main" id="{133F4701-6021-42CC-A352-DFD01048C9B6}"/>
                  </a:ext>
                </a:extLst>
              </p:cNvPr>
              <p:cNvSpPr/>
              <p:nvPr/>
            </p:nvSpPr>
            <p:spPr bwMode="auto">
              <a:xfrm>
                <a:off x="641981" y="2512700"/>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7" name="Rectangle 426">
                <a:extLst>
                  <a:ext uri="{FF2B5EF4-FFF2-40B4-BE49-F238E27FC236}">
                    <a16:creationId xmlns:a16="http://schemas.microsoft.com/office/drawing/2014/main" id="{7EF51703-20C2-4615-90DF-5285FAE4FB4B}"/>
                  </a:ext>
                </a:extLst>
              </p:cNvPr>
              <p:cNvSpPr/>
              <p:nvPr/>
            </p:nvSpPr>
            <p:spPr bwMode="auto">
              <a:xfrm>
                <a:off x="1788545" y="2512700"/>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8" name="Rectangle 427">
                <a:extLst>
                  <a:ext uri="{FF2B5EF4-FFF2-40B4-BE49-F238E27FC236}">
                    <a16:creationId xmlns:a16="http://schemas.microsoft.com/office/drawing/2014/main" id="{5826CEBE-3BFD-412F-A4EB-D488BB8AAAD7}"/>
                  </a:ext>
                </a:extLst>
              </p:cNvPr>
              <p:cNvSpPr/>
              <p:nvPr/>
            </p:nvSpPr>
            <p:spPr bwMode="auto">
              <a:xfrm>
                <a:off x="2716515" y="2512700"/>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9" name="Rectangle 428">
                <a:extLst>
                  <a:ext uri="{FF2B5EF4-FFF2-40B4-BE49-F238E27FC236}">
                    <a16:creationId xmlns:a16="http://schemas.microsoft.com/office/drawing/2014/main" id="{56EFB99F-422C-418D-8455-BF3F83FBE0C3}"/>
                  </a:ext>
                </a:extLst>
              </p:cNvPr>
              <p:cNvSpPr/>
              <p:nvPr/>
            </p:nvSpPr>
            <p:spPr bwMode="auto">
              <a:xfrm>
                <a:off x="3459160" y="251270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0" name="Rectangle 429">
                <a:extLst>
                  <a:ext uri="{FF2B5EF4-FFF2-40B4-BE49-F238E27FC236}">
                    <a16:creationId xmlns:a16="http://schemas.microsoft.com/office/drawing/2014/main" id="{89E0835D-DBF0-4B9C-9400-6738489FC41F}"/>
                  </a:ext>
                </a:extLst>
              </p:cNvPr>
              <p:cNvSpPr/>
              <p:nvPr/>
            </p:nvSpPr>
            <p:spPr bwMode="auto">
              <a:xfrm>
                <a:off x="4086911" y="251270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1" name="Rectangle 430">
                <a:extLst>
                  <a:ext uri="{FF2B5EF4-FFF2-40B4-BE49-F238E27FC236}">
                    <a16:creationId xmlns:a16="http://schemas.microsoft.com/office/drawing/2014/main" id="{EF73EBED-90B8-40F3-91E0-B835C0A1693F}"/>
                  </a:ext>
                </a:extLst>
              </p:cNvPr>
              <p:cNvSpPr/>
              <p:nvPr/>
            </p:nvSpPr>
            <p:spPr bwMode="auto">
              <a:xfrm>
                <a:off x="641981" y="2786886"/>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2" name="Rectangle 431">
                <a:extLst>
                  <a:ext uri="{FF2B5EF4-FFF2-40B4-BE49-F238E27FC236}">
                    <a16:creationId xmlns:a16="http://schemas.microsoft.com/office/drawing/2014/main" id="{BB8391CD-B4F1-4DD6-8AE1-B9D0AECBE28E}"/>
                  </a:ext>
                </a:extLst>
              </p:cNvPr>
              <p:cNvSpPr/>
              <p:nvPr/>
            </p:nvSpPr>
            <p:spPr bwMode="auto">
              <a:xfrm>
                <a:off x="1788545" y="2786886"/>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3" name="Rectangle 432">
                <a:extLst>
                  <a:ext uri="{FF2B5EF4-FFF2-40B4-BE49-F238E27FC236}">
                    <a16:creationId xmlns:a16="http://schemas.microsoft.com/office/drawing/2014/main" id="{12CB934C-2AFE-445D-A7E1-911C872E564A}"/>
                  </a:ext>
                </a:extLst>
              </p:cNvPr>
              <p:cNvSpPr/>
              <p:nvPr/>
            </p:nvSpPr>
            <p:spPr bwMode="auto">
              <a:xfrm>
                <a:off x="2716515" y="2786886"/>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4" name="Rectangle 433">
                <a:extLst>
                  <a:ext uri="{FF2B5EF4-FFF2-40B4-BE49-F238E27FC236}">
                    <a16:creationId xmlns:a16="http://schemas.microsoft.com/office/drawing/2014/main" id="{C5D18648-29CC-4053-BF5B-8EB426B2714F}"/>
                  </a:ext>
                </a:extLst>
              </p:cNvPr>
              <p:cNvSpPr/>
              <p:nvPr/>
            </p:nvSpPr>
            <p:spPr bwMode="auto">
              <a:xfrm>
                <a:off x="3459160" y="2786886"/>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5" name="Rectangle 434">
                <a:extLst>
                  <a:ext uri="{FF2B5EF4-FFF2-40B4-BE49-F238E27FC236}">
                    <a16:creationId xmlns:a16="http://schemas.microsoft.com/office/drawing/2014/main" id="{225C58AA-2890-4F77-B3D8-DF48E727BFA8}"/>
                  </a:ext>
                </a:extLst>
              </p:cNvPr>
              <p:cNvSpPr/>
              <p:nvPr/>
            </p:nvSpPr>
            <p:spPr bwMode="auto">
              <a:xfrm>
                <a:off x="4086911" y="2786886"/>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6" name="Rectangle 435">
                <a:extLst>
                  <a:ext uri="{FF2B5EF4-FFF2-40B4-BE49-F238E27FC236}">
                    <a16:creationId xmlns:a16="http://schemas.microsoft.com/office/drawing/2014/main" id="{2DC1367D-B914-41E4-B60E-D20FAB681955}"/>
                  </a:ext>
                </a:extLst>
              </p:cNvPr>
              <p:cNvSpPr/>
              <p:nvPr/>
            </p:nvSpPr>
            <p:spPr bwMode="auto">
              <a:xfrm>
                <a:off x="641981" y="3061072"/>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7" name="Rectangle 436">
                <a:extLst>
                  <a:ext uri="{FF2B5EF4-FFF2-40B4-BE49-F238E27FC236}">
                    <a16:creationId xmlns:a16="http://schemas.microsoft.com/office/drawing/2014/main" id="{A5E078D4-A4F6-4873-92FB-E4D8F00EA9D4}"/>
                  </a:ext>
                </a:extLst>
              </p:cNvPr>
              <p:cNvSpPr/>
              <p:nvPr/>
            </p:nvSpPr>
            <p:spPr bwMode="auto">
              <a:xfrm>
                <a:off x="1788545" y="3061072"/>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8" name="Rectangle 437">
                <a:extLst>
                  <a:ext uri="{FF2B5EF4-FFF2-40B4-BE49-F238E27FC236}">
                    <a16:creationId xmlns:a16="http://schemas.microsoft.com/office/drawing/2014/main" id="{CA3BE1F2-68C5-4752-9DB4-A3B7203D2F9D}"/>
                  </a:ext>
                </a:extLst>
              </p:cNvPr>
              <p:cNvSpPr/>
              <p:nvPr/>
            </p:nvSpPr>
            <p:spPr bwMode="auto">
              <a:xfrm>
                <a:off x="2716515" y="3061072"/>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Rectangle 438">
                <a:extLst>
                  <a:ext uri="{FF2B5EF4-FFF2-40B4-BE49-F238E27FC236}">
                    <a16:creationId xmlns:a16="http://schemas.microsoft.com/office/drawing/2014/main" id="{774122C2-055E-4EC7-ACF0-A0E8D4B87108}"/>
                  </a:ext>
                </a:extLst>
              </p:cNvPr>
              <p:cNvSpPr/>
              <p:nvPr/>
            </p:nvSpPr>
            <p:spPr bwMode="auto">
              <a:xfrm>
                <a:off x="3459160" y="306107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0" name="Rectangle 439">
                <a:extLst>
                  <a:ext uri="{FF2B5EF4-FFF2-40B4-BE49-F238E27FC236}">
                    <a16:creationId xmlns:a16="http://schemas.microsoft.com/office/drawing/2014/main" id="{D386E405-9ED3-4964-9C28-7D7A7925575C}"/>
                  </a:ext>
                </a:extLst>
              </p:cNvPr>
              <p:cNvSpPr/>
              <p:nvPr/>
            </p:nvSpPr>
            <p:spPr bwMode="auto">
              <a:xfrm>
                <a:off x="4086911" y="306107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Rectangle 440">
                <a:extLst>
                  <a:ext uri="{FF2B5EF4-FFF2-40B4-BE49-F238E27FC236}">
                    <a16:creationId xmlns:a16="http://schemas.microsoft.com/office/drawing/2014/main" id="{7F70F2D8-EFC8-469F-B5E9-C41E4B284253}"/>
                  </a:ext>
                </a:extLst>
              </p:cNvPr>
              <p:cNvSpPr/>
              <p:nvPr/>
            </p:nvSpPr>
            <p:spPr bwMode="auto">
              <a:xfrm>
                <a:off x="641981" y="3335258"/>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Rectangle 441">
                <a:extLst>
                  <a:ext uri="{FF2B5EF4-FFF2-40B4-BE49-F238E27FC236}">
                    <a16:creationId xmlns:a16="http://schemas.microsoft.com/office/drawing/2014/main" id="{5D4DACB7-3908-4B2B-8D45-3EF44AD226F1}"/>
                  </a:ext>
                </a:extLst>
              </p:cNvPr>
              <p:cNvSpPr/>
              <p:nvPr/>
            </p:nvSpPr>
            <p:spPr bwMode="auto">
              <a:xfrm>
                <a:off x="1788545" y="3335258"/>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3" name="Rectangle 442">
                <a:extLst>
                  <a:ext uri="{FF2B5EF4-FFF2-40B4-BE49-F238E27FC236}">
                    <a16:creationId xmlns:a16="http://schemas.microsoft.com/office/drawing/2014/main" id="{60001777-654E-4175-A1A9-0EC5444B575D}"/>
                  </a:ext>
                </a:extLst>
              </p:cNvPr>
              <p:cNvSpPr/>
              <p:nvPr/>
            </p:nvSpPr>
            <p:spPr bwMode="auto">
              <a:xfrm>
                <a:off x="2716515" y="3335258"/>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4" name="Rectangle 443">
                <a:extLst>
                  <a:ext uri="{FF2B5EF4-FFF2-40B4-BE49-F238E27FC236}">
                    <a16:creationId xmlns:a16="http://schemas.microsoft.com/office/drawing/2014/main" id="{8969DF85-F593-4F30-A5A7-D1B63A430B5C}"/>
                  </a:ext>
                </a:extLst>
              </p:cNvPr>
              <p:cNvSpPr/>
              <p:nvPr/>
            </p:nvSpPr>
            <p:spPr bwMode="auto">
              <a:xfrm>
                <a:off x="3459160" y="3335258"/>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5" name="Rectangle 444">
                <a:extLst>
                  <a:ext uri="{FF2B5EF4-FFF2-40B4-BE49-F238E27FC236}">
                    <a16:creationId xmlns:a16="http://schemas.microsoft.com/office/drawing/2014/main" id="{64A1A077-30F0-4277-A516-D059BB8E8673}"/>
                  </a:ext>
                </a:extLst>
              </p:cNvPr>
              <p:cNvSpPr/>
              <p:nvPr/>
            </p:nvSpPr>
            <p:spPr bwMode="auto">
              <a:xfrm>
                <a:off x="4086911" y="3335258"/>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6" name="Rectangle 445">
                <a:extLst>
                  <a:ext uri="{FF2B5EF4-FFF2-40B4-BE49-F238E27FC236}">
                    <a16:creationId xmlns:a16="http://schemas.microsoft.com/office/drawing/2014/main" id="{C7D781AB-FBC3-4C01-A3DE-E7B42D4715DE}"/>
                  </a:ext>
                </a:extLst>
              </p:cNvPr>
              <p:cNvSpPr/>
              <p:nvPr/>
            </p:nvSpPr>
            <p:spPr bwMode="auto">
              <a:xfrm>
                <a:off x="641981" y="3609443"/>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7" name="Rectangle 446">
                <a:extLst>
                  <a:ext uri="{FF2B5EF4-FFF2-40B4-BE49-F238E27FC236}">
                    <a16:creationId xmlns:a16="http://schemas.microsoft.com/office/drawing/2014/main" id="{59E48E56-52CB-4E2F-96B4-3ABCC4924420}"/>
                  </a:ext>
                </a:extLst>
              </p:cNvPr>
              <p:cNvSpPr/>
              <p:nvPr/>
            </p:nvSpPr>
            <p:spPr bwMode="auto">
              <a:xfrm>
                <a:off x="1788545" y="3609443"/>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8" name="Rectangle 447">
                <a:extLst>
                  <a:ext uri="{FF2B5EF4-FFF2-40B4-BE49-F238E27FC236}">
                    <a16:creationId xmlns:a16="http://schemas.microsoft.com/office/drawing/2014/main" id="{79F4BAF4-0F10-4C6F-96E6-23EFA255E544}"/>
                  </a:ext>
                </a:extLst>
              </p:cNvPr>
              <p:cNvSpPr/>
              <p:nvPr/>
            </p:nvSpPr>
            <p:spPr bwMode="auto">
              <a:xfrm>
                <a:off x="2716515" y="3609443"/>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9" name="Rectangle 448">
                <a:extLst>
                  <a:ext uri="{FF2B5EF4-FFF2-40B4-BE49-F238E27FC236}">
                    <a16:creationId xmlns:a16="http://schemas.microsoft.com/office/drawing/2014/main" id="{DE4353B6-3770-408E-A5D5-7B329638B019}"/>
                  </a:ext>
                </a:extLst>
              </p:cNvPr>
              <p:cNvSpPr/>
              <p:nvPr/>
            </p:nvSpPr>
            <p:spPr bwMode="auto">
              <a:xfrm>
                <a:off x="3459160" y="3609443"/>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0" name="Rectangle 449">
                <a:extLst>
                  <a:ext uri="{FF2B5EF4-FFF2-40B4-BE49-F238E27FC236}">
                    <a16:creationId xmlns:a16="http://schemas.microsoft.com/office/drawing/2014/main" id="{BDC7FE66-9757-4570-B2EA-9062D27F6476}"/>
                  </a:ext>
                </a:extLst>
              </p:cNvPr>
              <p:cNvSpPr/>
              <p:nvPr/>
            </p:nvSpPr>
            <p:spPr bwMode="auto">
              <a:xfrm>
                <a:off x="4086911" y="3609443"/>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1" name="Rectangle 450">
                <a:extLst>
                  <a:ext uri="{FF2B5EF4-FFF2-40B4-BE49-F238E27FC236}">
                    <a16:creationId xmlns:a16="http://schemas.microsoft.com/office/drawing/2014/main" id="{3C3942D3-FE05-4158-BFC2-237AE19E15D0}"/>
                  </a:ext>
                </a:extLst>
              </p:cNvPr>
              <p:cNvSpPr/>
              <p:nvPr/>
            </p:nvSpPr>
            <p:spPr bwMode="auto">
              <a:xfrm>
                <a:off x="641981" y="3881992"/>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2" name="Rectangle 451">
                <a:extLst>
                  <a:ext uri="{FF2B5EF4-FFF2-40B4-BE49-F238E27FC236}">
                    <a16:creationId xmlns:a16="http://schemas.microsoft.com/office/drawing/2014/main" id="{473C3042-0109-421E-A2FD-6A65D0BADF9C}"/>
                  </a:ext>
                </a:extLst>
              </p:cNvPr>
              <p:cNvSpPr/>
              <p:nvPr/>
            </p:nvSpPr>
            <p:spPr bwMode="auto">
              <a:xfrm>
                <a:off x="1788545" y="3881992"/>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3" name="Rectangle 452">
                <a:extLst>
                  <a:ext uri="{FF2B5EF4-FFF2-40B4-BE49-F238E27FC236}">
                    <a16:creationId xmlns:a16="http://schemas.microsoft.com/office/drawing/2014/main" id="{A799EB55-1850-4F6A-8330-CE0D138EEA7D}"/>
                  </a:ext>
                </a:extLst>
              </p:cNvPr>
              <p:cNvSpPr/>
              <p:nvPr/>
            </p:nvSpPr>
            <p:spPr bwMode="auto">
              <a:xfrm>
                <a:off x="2716515" y="3881992"/>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4" name="Rectangle 453">
                <a:extLst>
                  <a:ext uri="{FF2B5EF4-FFF2-40B4-BE49-F238E27FC236}">
                    <a16:creationId xmlns:a16="http://schemas.microsoft.com/office/drawing/2014/main" id="{F0AF1E56-302B-4A42-AC8D-6D8ACEE7832F}"/>
                  </a:ext>
                </a:extLst>
              </p:cNvPr>
              <p:cNvSpPr/>
              <p:nvPr/>
            </p:nvSpPr>
            <p:spPr bwMode="auto">
              <a:xfrm>
                <a:off x="3459160" y="388199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5" name="Rectangle 454">
                <a:extLst>
                  <a:ext uri="{FF2B5EF4-FFF2-40B4-BE49-F238E27FC236}">
                    <a16:creationId xmlns:a16="http://schemas.microsoft.com/office/drawing/2014/main" id="{B3CE1C20-0F0B-40A5-8A0F-81F9842EEE25}"/>
                  </a:ext>
                </a:extLst>
              </p:cNvPr>
              <p:cNvSpPr/>
              <p:nvPr/>
            </p:nvSpPr>
            <p:spPr bwMode="auto">
              <a:xfrm>
                <a:off x="4086911" y="3881992"/>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6" name="Rectangle 455">
                <a:extLst>
                  <a:ext uri="{FF2B5EF4-FFF2-40B4-BE49-F238E27FC236}">
                    <a16:creationId xmlns:a16="http://schemas.microsoft.com/office/drawing/2014/main" id="{0F23D6DE-3FF7-4C25-BE4F-5B9D30B30278}"/>
                  </a:ext>
                </a:extLst>
              </p:cNvPr>
              <p:cNvSpPr/>
              <p:nvPr/>
            </p:nvSpPr>
            <p:spPr bwMode="auto">
              <a:xfrm>
                <a:off x="641981" y="4154541"/>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7" name="Rectangle 456">
                <a:extLst>
                  <a:ext uri="{FF2B5EF4-FFF2-40B4-BE49-F238E27FC236}">
                    <a16:creationId xmlns:a16="http://schemas.microsoft.com/office/drawing/2014/main" id="{5A68F8FC-2094-44A9-9647-16C26B8D90BB}"/>
                  </a:ext>
                </a:extLst>
              </p:cNvPr>
              <p:cNvSpPr/>
              <p:nvPr/>
            </p:nvSpPr>
            <p:spPr bwMode="auto">
              <a:xfrm>
                <a:off x="1788545" y="4154541"/>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8" name="Rectangle 457">
                <a:extLst>
                  <a:ext uri="{FF2B5EF4-FFF2-40B4-BE49-F238E27FC236}">
                    <a16:creationId xmlns:a16="http://schemas.microsoft.com/office/drawing/2014/main" id="{4533EA28-1FF7-4D61-8CDF-54237A0F5CAC}"/>
                  </a:ext>
                </a:extLst>
              </p:cNvPr>
              <p:cNvSpPr/>
              <p:nvPr/>
            </p:nvSpPr>
            <p:spPr bwMode="auto">
              <a:xfrm>
                <a:off x="2716515" y="4154541"/>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9" name="Rectangle 458">
                <a:extLst>
                  <a:ext uri="{FF2B5EF4-FFF2-40B4-BE49-F238E27FC236}">
                    <a16:creationId xmlns:a16="http://schemas.microsoft.com/office/drawing/2014/main" id="{E86DCE50-46A0-492B-B0EB-688022DE1BBF}"/>
                  </a:ext>
                </a:extLst>
              </p:cNvPr>
              <p:cNvSpPr/>
              <p:nvPr/>
            </p:nvSpPr>
            <p:spPr bwMode="auto">
              <a:xfrm>
                <a:off x="3459160" y="4154541"/>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0" name="Rectangle 459">
                <a:extLst>
                  <a:ext uri="{FF2B5EF4-FFF2-40B4-BE49-F238E27FC236}">
                    <a16:creationId xmlns:a16="http://schemas.microsoft.com/office/drawing/2014/main" id="{5CCE0FAC-66F8-4CFD-AB40-C51003929FCA}"/>
                  </a:ext>
                </a:extLst>
              </p:cNvPr>
              <p:cNvSpPr/>
              <p:nvPr/>
            </p:nvSpPr>
            <p:spPr bwMode="auto">
              <a:xfrm>
                <a:off x="4086911" y="4154541"/>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1" name="Rectangle 460">
                <a:extLst>
                  <a:ext uri="{FF2B5EF4-FFF2-40B4-BE49-F238E27FC236}">
                    <a16:creationId xmlns:a16="http://schemas.microsoft.com/office/drawing/2014/main" id="{A34BE845-0547-47E7-8003-BDF7448197CA}"/>
                  </a:ext>
                </a:extLst>
              </p:cNvPr>
              <p:cNvSpPr/>
              <p:nvPr/>
            </p:nvSpPr>
            <p:spPr bwMode="auto">
              <a:xfrm>
                <a:off x="641981" y="4427090"/>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2" name="Rectangle 461">
                <a:extLst>
                  <a:ext uri="{FF2B5EF4-FFF2-40B4-BE49-F238E27FC236}">
                    <a16:creationId xmlns:a16="http://schemas.microsoft.com/office/drawing/2014/main" id="{78D4C0F8-354A-4B4A-9D4C-5B2502A54881}"/>
                  </a:ext>
                </a:extLst>
              </p:cNvPr>
              <p:cNvSpPr/>
              <p:nvPr/>
            </p:nvSpPr>
            <p:spPr bwMode="auto">
              <a:xfrm>
                <a:off x="1788545" y="4427090"/>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3" name="Rectangle 462">
                <a:extLst>
                  <a:ext uri="{FF2B5EF4-FFF2-40B4-BE49-F238E27FC236}">
                    <a16:creationId xmlns:a16="http://schemas.microsoft.com/office/drawing/2014/main" id="{05039E61-1EA0-498C-A5A9-9611FEB056F3}"/>
                  </a:ext>
                </a:extLst>
              </p:cNvPr>
              <p:cNvSpPr/>
              <p:nvPr/>
            </p:nvSpPr>
            <p:spPr bwMode="auto">
              <a:xfrm>
                <a:off x="2716515" y="4427090"/>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4" name="Rectangle 463">
                <a:extLst>
                  <a:ext uri="{FF2B5EF4-FFF2-40B4-BE49-F238E27FC236}">
                    <a16:creationId xmlns:a16="http://schemas.microsoft.com/office/drawing/2014/main" id="{B012C78C-2D62-415F-A88B-59B4769EAA62}"/>
                  </a:ext>
                </a:extLst>
              </p:cNvPr>
              <p:cNvSpPr/>
              <p:nvPr/>
            </p:nvSpPr>
            <p:spPr bwMode="auto">
              <a:xfrm>
                <a:off x="3459160" y="442709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5" name="Rectangle 464">
                <a:extLst>
                  <a:ext uri="{FF2B5EF4-FFF2-40B4-BE49-F238E27FC236}">
                    <a16:creationId xmlns:a16="http://schemas.microsoft.com/office/drawing/2014/main" id="{12C18CD5-61A1-4C91-8BCF-189B96915349}"/>
                  </a:ext>
                </a:extLst>
              </p:cNvPr>
              <p:cNvSpPr/>
              <p:nvPr/>
            </p:nvSpPr>
            <p:spPr bwMode="auto">
              <a:xfrm>
                <a:off x="4086911" y="4427090"/>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6" name="Rectangle 465">
                <a:extLst>
                  <a:ext uri="{FF2B5EF4-FFF2-40B4-BE49-F238E27FC236}">
                    <a16:creationId xmlns:a16="http://schemas.microsoft.com/office/drawing/2014/main" id="{0F55FA93-6E80-438A-9640-F07DA5397303}"/>
                  </a:ext>
                </a:extLst>
              </p:cNvPr>
              <p:cNvSpPr/>
              <p:nvPr/>
            </p:nvSpPr>
            <p:spPr bwMode="auto">
              <a:xfrm>
                <a:off x="641981" y="4699639"/>
                <a:ext cx="1063595"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7" name="Rectangle 466">
                <a:extLst>
                  <a:ext uri="{FF2B5EF4-FFF2-40B4-BE49-F238E27FC236}">
                    <a16:creationId xmlns:a16="http://schemas.microsoft.com/office/drawing/2014/main" id="{A07E4018-66D0-4969-9B64-997C41602B7E}"/>
                  </a:ext>
                </a:extLst>
              </p:cNvPr>
              <p:cNvSpPr/>
              <p:nvPr/>
            </p:nvSpPr>
            <p:spPr bwMode="auto">
              <a:xfrm>
                <a:off x="1788545" y="4699639"/>
                <a:ext cx="845001"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8" name="Rectangle 467">
                <a:extLst>
                  <a:ext uri="{FF2B5EF4-FFF2-40B4-BE49-F238E27FC236}">
                    <a16:creationId xmlns:a16="http://schemas.microsoft.com/office/drawing/2014/main" id="{F9DB6BAB-14E5-436A-8414-1BF809270A29}"/>
                  </a:ext>
                </a:extLst>
              </p:cNvPr>
              <p:cNvSpPr/>
              <p:nvPr/>
            </p:nvSpPr>
            <p:spPr bwMode="auto">
              <a:xfrm>
                <a:off x="2716515" y="4699639"/>
                <a:ext cx="659676"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9" name="Rectangle 468">
                <a:extLst>
                  <a:ext uri="{FF2B5EF4-FFF2-40B4-BE49-F238E27FC236}">
                    <a16:creationId xmlns:a16="http://schemas.microsoft.com/office/drawing/2014/main" id="{88F56573-4C42-42D0-A26C-949CBEEF8CE4}"/>
                  </a:ext>
                </a:extLst>
              </p:cNvPr>
              <p:cNvSpPr/>
              <p:nvPr/>
            </p:nvSpPr>
            <p:spPr bwMode="auto">
              <a:xfrm>
                <a:off x="3459160" y="4699639"/>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0" name="Rectangle 469">
                <a:extLst>
                  <a:ext uri="{FF2B5EF4-FFF2-40B4-BE49-F238E27FC236}">
                    <a16:creationId xmlns:a16="http://schemas.microsoft.com/office/drawing/2014/main" id="{56F329FD-2A8B-45AC-AEAF-594DB2A9BFBF}"/>
                  </a:ext>
                </a:extLst>
              </p:cNvPr>
              <p:cNvSpPr/>
              <p:nvPr/>
            </p:nvSpPr>
            <p:spPr bwMode="auto">
              <a:xfrm>
                <a:off x="4086911" y="4699639"/>
                <a:ext cx="544783" cy="18242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1" name="Rectangle 470">
                <a:extLst>
                  <a:ext uri="{FF2B5EF4-FFF2-40B4-BE49-F238E27FC236}">
                    <a16:creationId xmlns:a16="http://schemas.microsoft.com/office/drawing/2014/main" id="{AA2D44C0-DB4A-4266-A351-81029175CADF}"/>
                  </a:ext>
                </a:extLst>
              </p:cNvPr>
              <p:cNvSpPr/>
              <p:nvPr/>
            </p:nvSpPr>
            <p:spPr bwMode="auto">
              <a:xfrm>
                <a:off x="696846" y="2552382"/>
                <a:ext cx="851856"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Rectangle 471">
                <a:extLst>
                  <a:ext uri="{FF2B5EF4-FFF2-40B4-BE49-F238E27FC236}">
                    <a16:creationId xmlns:a16="http://schemas.microsoft.com/office/drawing/2014/main" id="{74F92FF8-F3B5-42D0-9D1F-A0D062986099}"/>
                  </a:ext>
                </a:extLst>
              </p:cNvPr>
              <p:cNvSpPr/>
              <p:nvPr/>
            </p:nvSpPr>
            <p:spPr bwMode="auto">
              <a:xfrm>
                <a:off x="1843409" y="2552382"/>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3" name="Rectangle 472">
                <a:extLst>
                  <a:ext uri="{FF2B5EF4-FFF2-40B4-BE49-F238E27FC236}">
                    <a16:creationId xmlns:a16="http://schemas.microsoft.com/office/drawing/2014/main" id="{93AA9BE3-E836-460B-AD36-9E52CF59BDAE}"/>
                  </a:ext>
                </a:extLst>
              </p:cNvPr>
              <p:cNvSpPr/>
              <p:nvPr/>
            </p:nvSpPr>
            <p:spPr bwMode="auto">
              <a:xfrm>
                <a:off x="3137138" y="2552382"/>
                <a:ext cx="18288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4" name="Rectangle 473">
                <a:extLst>
                  <a:ext uri="{FF2B5EF4-FFF2-40B4-BE49-F238E27FC236}">
                    <a16:creationId xmlns:a16="http://schemas.microsoft.com/office/drawing/2014/main" id="{A7FE4E6C-5916-41F3-82AE-8E0BA9D44146}"/>
                  </a:ext>
                </a:extLst>
              </p:cNvPr>
              <p:cNvSpPr/>
              <p:nvPr/>
            </p:nvSpPr>
            <p:spPr bwMode="auto">
              <a:xfrm>
                <a:off x="696846" y="2826568"/>
                <a:ext cx="8229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5" name="Rectangle 474">
                <a:extLst>
                  <a:ext uri="{FF2B5EF4-FFF2-40B4-BE49-F238E27FC236}">
                    <a16:creationId xmlns:a16="http://schemas.microsoft.com/office/drawing/2014/main" id="{167DEB2C-2B5D-4133-AE14-40B0D6EC119A}"/>
                  </a:ext>
                </a:extLst>
              </p:cNvPr>
              <p:cNvSpPr/>
              <p:nvPr/>
            </p:nvSpPr>
            <p:spPr bwMode="auto">
              <a:xfrm>
                <a:off x="1843409" y="2826568"/>
                <a:ext cx="1828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6" name="Rectangle 475">
                <a:extLst>
                  <a:ext uri="{FF2B5EF4-FFF2-40B4-BE49-F238E27FC236}">
                    <a16:creationId xmlns:a16="http://schemas.microsoft.com/office/drawing/2014/main" id="{840CA07D-B7DE-454A-AE9E-F90BACB49839}"/>
                  </a:ext>
                </a:extLst>
              </p:cNvPr>
              <p:cNvSpPr/>
              <p:nvPr/>
            </p:nvSpPr>
            <p:spPr bwMode="auto">
              <a:xfrm>
                <a:off x="3228578" y="2826568"/>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7" name="Rectangle 476">
                <a:extLst>
                  <a:ext uri="{FF2B5EF4-FFF2-40B4-BE49-F238E27FC236}">
                    <a16:creationId xmlns:a16="http://schemas.microsoft.com/office/drawing/2014/main" id="{D65ED603-BEF3-47E5-B4A4-FF1FE8342E13}"/>
                  </a:ext>
                </a:extLst>
              </p:cNvPr>
              <p:cNvSpPr/>
              <p:nvPr/>
            </p:nvSpPr>
            <p:spPr bwMode="auto">
              <a:xfrm>
                <a:off x="696846" y="3100754"/>
                <a:ext cx="7315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8" name="Rectangle 477">
                <a:extLst>
                  <a:ext uri="{FF2B5EF4-FFF2-40B4-BE49-F238E27FC236}">
                    <a16:creationId xmlns:a16="http://schemas.microsoft.com/office/drawing/2014/main" id="{CE058D44-CD2F-4F48-BE3B-C77E794196A1}"/>
                  </a:ext>
                </a:extLst>
              </p:cNvPr>
              <p:cNvSpPr/>
              <p:nvPr/>
            </p:nvSpPr>
            <p:spPr bwMode="auto">
              <a:xfrm>
                <a:off x="1843409" y="3100754"/>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9" name="Rectangle 478">
                <a:extLst>
                  <a:ext uri="{FF2B5EF4-FFF2-40B4-BE49-F238E27FC236}">
                    <a16:creationId xmlns:a16="http://schemas.microsoft.com/office/drawing/2014/main" id="{79844256-FD15-4D42-9926-61EC82F4E7D3}"/>
                  </a:ext>
                </a:extLst>
              </p:cNvPr>
              <p:cNvSpPr/>
              <p:nvPr/>
            </p:nvSpPr>
            <p:spPr bwMode="auto">
              <a:xfrm>
                <a:off x="3045698" y="3100754"/>
                <a:ext cx="27432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0" name="Rectangle 479">
                <a:extLst>
                  <a:ext uri="{FF2B5EF4-FFF2-40B4-BE49-F238E27FC236}">
                    <a16:creationId xmlns:a16="http://schemas.microsoft.com/office/drawing/2014/main" id="{5F3074A4-723B-486E-8AAA-73C7C4BC9EE4}"/>
                  </a:ext>
                </a:extLst>
              </p:cNvPr>
              <p:cNvSpPr/>
              <p:nvPr/>
            </p:nvSpPr>
            <p:spPr bwMode="auto">
              <a:xfrm>
                <a:off x="696846" y="3374940"/>
                <a:ext cx="6400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1" name="Rectangle 480">
                <a:extLst>
                  <a:ext uri="{FF2B5EF4-FFF2-40B4-BE49-F238E27FC236}">
                    <a16:creationId xmlns:a16="http://schemas.microsoft.com/office/drawing/2014/main" id="{124E2F03-1DF6-4CE6-BC1C-CF15FEF9F488}"/>
                  </a:ext>
                </a:extLst>
              </p:cNvPr>
              <p:cNvSpPr/>
              <p:nvPr/>
            </p:nvSpPr>
            <p:spPr bwMode="auto">
              <a:xfrm>
                <a:off x="1843409" y="3374940"/>
                <a:ext cx="3200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2" name="Rectangle 481">
                <a:extLst>
                  <a:ext uri="{FF2B5EF4-FFF2-40B4-BE49-F238E27FC236}">
                    <a16:creationId xmlns:a16="http://schemas.microsoft.com/office/drawing/2014/main" id="{F3E6FE30-EF1B-4E2E-A167-1D52ECD61BA5}"/>
                  </a:ext>
                </a:extLst>
              </p:cNvPr>
              <p:cNvSpPr/>
              <p:nvPr/>
            </p:nvSpPr>
            <p:spPr bwMode="auto">
              <a:xfrm>
                <a:off x="2771378" y="3374940"/>
                <a:ext cx="5486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3" name="Rectangle 482">
                <a:extLst>
                  <a:ext uri="{FF2B5EF4-FFF2-40B4-BE49-F238E27FC236}">
                    <a16:creationId xmlns:a16="http://schemas.microsoft.com/office/drawing/2014/main" id="{3C752BF4-24F6-4F60-B822-1F1D1CA4EAB9}"/>
                  </a:ext>
                </a:extLst>
              </p:cNvPr>
              <p:cNvSpPr/>
              <p:nvPr/>
            </p:nvSpPr>
            <p:spPr bwMode="auto">
              <a:xfrm>
                <a:off x="696846" y="3649125"/>
                <a:ext cx="7315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4" name="Rectangle 483">
                <a:extLst>
                  <a:ext uri="{FF2B5EF4-FFF2-40B4-BE49-F238E27FC236}">
                    <a16:creationId xmlns:a16="http://schemas.microsoft.com/office/drawing/2014/main" id="{C5CA6B17-3305-4F4B-B5F6-12E7F1B1D972}"/>
                  </a:ext>
                </a:extLst>
              </p:cNvPr>
              <p:cNvSpPr/>
              <p:nvPr/>
            </p:nvSpPr>
            <p:spPr bwMode="auto">
              <a:xfrm>
                <a:off x="1843409" y="3649125"/>
                <a:ext cx="310896"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5" name="Rectangle 484">
                <a:extLst>
                  <a:ext uri="{FF2B5EF4-FFF2-40B4-BE49-F238E27FC236}">
                    <a16:creationId xmlns:a16="http://schemas.microsoft.com/office/drawing/2014/main" id="{AA9ACF49-84CC-43D9-B711-A74D49CCAE80}"/>
                  </a:ext>
                </a:extLst>
              </p:cNvPr>
              <p:cNvSpPr/>
              <p:nvPr/>
            </p:nvSpPr>
            <p:spPr bwMode="auto">
              <a:xfrm>
                <a:off x="2862818" y="3649125"/>
                <a:ext cx="45720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6" name="Rectangle 485">
                <a:extLst>
                  <a:ext uri="{FF2B5EF4-FFF2-40B4-BE49-F238E27FC236}">
                    <a16:creationId xmlns:a16="http://schemas.microsoft.com/office/drawing/2014/main" id="{C9A04474-E705-4D5F-9018-147061DC3AE6}"/>
                  </a:ext>
                </a:extLst>
              </p:cNvPr>
              <p:cNvSpPr/>
              <p:nvPr/>
            </p:nvSpPr>
            <p:spPr bwMode="auto">
              <a:xfrm>
                <a:off x="696846" y="3921674"/>
                <a:ext cx="7772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7" name="Rectangle 486">
                <a:extLst>
                  <a:ext uri="{FF2B5EF4-FFF2-40B4-BE49-F238E27FC236}">
                    <a16:creationId xmlns:a16="http://schemas.microsoft.com/office/drawing/2014/main" id="{BCE91788-A8F3-4F2A-B45A-39C38D9BB0D8}"/>
                  </a:ext>
                </a:extLst>
              </p:cNvPr>
              <p:cNvSpPr/>
              <p:nvPr/>
            </p:nvSpPr>
            <p:spPr bwMode="auto">
              <a:xfrm>
                <a:off x="1843409" y="3921674"/>
                <a:ext cx="3657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8" name="Rectangle 487">
                <a:extLst>
                  <a:ext uri="{FF2B5EF4-FFF2-40B4-BE49-F238E27FC236}">
                    <a16:creationId xmlns:a16="http://schemas.microsoft.com/office/drawing/2014/main" id="{97B55770-450B-4CC8-8BBF-FE0F23994859}"/>
                  </a:ext>
                </a:extLst>
              </p:cNvPr>
              <p:cNvSpPr/>
              <p:nvPr/>
            </p:nvSpPr>
            <p:spPr bwMode="auto">
              <a:xfrm>
                <a:off x="3045698" y="3921674"/>
                <a:ext cx="27432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9" name="Rectangle 488">
                <a:extLst>
                  <a:ext uri="{FF2B5EF4-FFF2-40B4-BE49-F238E27FC236}">
                    <a16:creationId xmlns:a16="http://schemas.microsoft.com/office/drawing/2014/main" id="{8DFE6BFA-3987-4312-BFBC-23D796750D4C}"/>
                  </a:ext>
                </a:extLst>
              </p:cNvPr>
              <p:cNvSpPr/>
              <p:nvPr/>
            </p:nvSpPr>
            <p:spPr bwMode="auto">
              <a:xfrm>
                <a:off x="696846" y="4194223"/>
                <a:ext cx="54864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0" name="Rectangle 489">
                <a:extLst>
                  <a:ext uri="{FF2B5EF4-FFF2-40B4-BE49-F238E27FC236}">
                    <a16:creationId xmlns:a16="http://schemas.microsoft.com/office/drawing/2014/main" id="{E78C72F0-5F2D-46B3-BEDB-5A9365AC56DF}"/>
                  </a:ext>
                </a:extLst>
              </p:cNvPr>
              <p:cNvSpPr/>
              <p:nvPr/>
            </p:nvSpPr>
            <p:spPr bwMode="auto">
              <a:xfrm>
                <a:off x="1843409" y="4194223"/>
                <a:ext cx="45720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1" name="Rectangle 490">
                <a:extLst>
                  <a:ext uri="{FF2B5EF4-FFF2-40B4-BE49-F238E27FC236}">
                    <a16:creationId xmlns:a16="http://schemas.microsoft.com/office/drawing/2014/main" id="{150AD553-ECFA-4EDC-B545-B01A559DF92C}"/>
                  </a:ext>
                </a:extLst>
              </p:cNvPr>
              <p:cNvSpPr/>
              <p:nvPr/>
            </p:nvSpPr>
            <p:spPr bwMode="auto">
              <a:xfrm>
                <a:off x="2954258" y="4194223"/>
                <a:ext cx="36576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2" name="Rectangle 491">
                <a:extLst>
                  <a:ext uri="{FF2B5EF4-FFF2-40B4-BE49-F238E27FC236}">
                    <a16:creationId xmlns:a16="http://schemas.microsoft.com/office/drawing/2014/main" id="{970E8DA7-0BAA-465A-8745-53B4CB16935F}"/>
                  </a:ext>
                </a:extLst>
              </p:cNvPr>
              <p:cNvSpPr/>
              <p:nvPr/>
            </p:nvSpPr>
            <p:spPr bwMode="auto">
              <a:xfrm>
                <a:off x="696846" y="4466772"/>
                <a:ext cx="59436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3" name="Rectangle 492">
                <a:extLst>
                  <a:ext uri="{FF2B5EF4-FFF2-40B4-BE49-F238E27FC236}">
                    <a16:creationId xmlns:a16="http://schemas.microsoft.com/office/drawing/2014/main" id="{579875E5-7090-4F31-BA37-E14FCF5A9D5D}"/>
                  </a:ext>
                </a:extLst>
              </p:cNvPr>
              <p:cNvSpPr/>
              <p:nvPr/>
            </p:nvSpPr>
            <p:spPr bwMode="auto">
              <a:xfrm>
                <a:off x="1843409" y="4466772"/>
                <a:ext cx="1828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4" name="Rectangle 493">
                <a:extLst>
                  <a:ext uri="{FF2B5EF4-FFF2-40B4-BE49-F238E27FC236}">
                    <a16:creationId xmlns:a16="http://schemas.microsoft.com/office/drawing/2014/main" id="{60ABB1E7-E802-45AA-AA09-BFCEBE18A687}"/>
                  </a:ext>
                </a:extLst>
              </p:cNvPr>
              <p:cNvSpPr/>
              <p:nvPr/>
            </p:nvSpPr>
            <p:spPr bwMode="auto">
              <a:xfrm>
                <a:off x="3228578" y="4466772"/>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5" name="Rectangle 494">
                <a:extLst>
                  <a:ext uri="{FF2B5EF4-FFF2-40B4-BE49-F238E27FC236}">
                    <a16:creationId xmlns:a16="http://schemas.microsoft.com/office/drawing/2014/main" id="{712F156E-A9AE-4D4E-A637-052411835340}"/>
                  </a:ext>
                </a:extLst>
              </p:cNvPr>
              <p:cNvSpPr/>
              <p:nvPr/>
            </p:nvSpPr>
            <p:spPr bwMode="auto">
              <a:xfrm>
                <a:off x="696846" y="4739321"/>
                <a:ext cx="64008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6" name="Rectangle 495">
                <a:extLst>
                  <a:ext uri="{FF2B5EF4-FFF2-40B4-BE49-F238E27FC236}">
                    <a16:creationId xmlns:a16="http://schemas.microsoft.com/office/drawing/2014/main" id="{A644A445-652C-4EF5-99F4-2F9A62F0DA93}"/>
                  </a:ext>
                </a:extLst>
              </p:cNvPr>
              <p:cNvSpPr/>
              <p:nvPr/>
            </p:nvSpPr>
            <p:spPr bwMode="auto">
              <a:xfrm>
                <a:off x="1843409" y="4739321"/>
                <a:ext cx="274320" cy="990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7" name="Rectangle 496">
                <a:extLst>
                  <a:ext uri="{FF2B5EF4-FFF2-40B4-BE49-F238E27FC236}">
                    <a16:creationId xmlns:a16="http://schemas.microsoft.com/office/drawing/2014/main" id="{19560AC5-9F16-4729-8C3B-8B5D308A405B}"/>
                  </a:ext>
                </a:extLst>
              </p:cNvPr>
              <p:cNvSpPr/>
              <p:nvPr/>
            </p:nvSpPr>
            <p:spPr bwMode="auto">
              <a:xfrm>
                <a:off x="3228578" y="4739321"/>
                <a:ext cx="9144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8" name="Rectangle 497">
                <a:extLst>
                  <a:ext uri="{FF2B5EF4-FFF2-40B4-BE49-F238E27FC236}">
                    <a16:creationId xmlns:a16="http://schemas.microsoft.com/office/drawing/2014/main" id="{29865BEF-B582-4DAC-B82C-DEFEBB78312D}"/>
                  </a:ext>
                </a:extLst>
              </p:cNvPr>
              <p:cNvSpPr/>
              <p:nvPr/>
            </p:nvSpPr>
            <p:spPr bwMode="auto">
              <a:xfrm>
                <a:off x="3796307" y="2552382"/>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9" name="Rectangle 498">
                <a:extLst>
                  <a:ext uri="{FF2B5EF4-FFF2-40B4-BE49-F238E27FC236}">
                    <a16:creationId xmlns:a16="http://schemas.microsoft.com/office/drawing/2014/main" id="{669451D2-95CE-45DC-8E65-EF3DC0213CF0}"/>
                  </a:ext>
                </a:extLst>
              </p:cNvPr>
              <p:cNvSpPr/>
              <p:nvPr/>
            </p:nvSpPr>
            <p:spPr bwMode="auto">
              <a:xfrm>
                <a:off x="3796307" y="2826568"/>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0" name="Rectangle 499">
                <a:extLst>
                  <a:ext uri="{FF2B5EF4-FFF2-40B4-BE49-F238E27FC236}">
                    <a16:creationId xmlns:a16="http://schemas.microsoft.com/office/drawing/2014/main" id="{1F918915-D346-47CE-B58C-E5C34C061EA4}"/>
                  </a:ext>
                </a:extLst>
              </p:cNvPr>
              <p:cNvSpPr/>
              <p:nvPr/>
            </p:nvSpPr>
            <p:spPr bwMode="auto">
              <a:xfrm>
                <a:off x="3796307" y="3100754"/>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1" name="Rectangle 500">
                <a:extLst>
                  <a:ext uri="{FF2B5EF4-FFF2-40B4-BE49-F238E27FC236}">
                    <a16:creationId xmlns:a16="http://schemas.microsoft.com/office/drawing/2014/main" id="{CEAD973B-FE54-4B61-96EC-521A963A4CE1}"/>
                  </a:ext>
                </a:extLst>
              </p:cNvPr>
              <p:cNvSpPr/>
              <p:nvPr/>
            </p:nvSpPr>
            <p:spPr bwMode="auto">
              <a:xfrm>
                <a:off x="3796307" y="3649125"/>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2" name="Rectangle 501">
                <a:extLst>
                  <a:ext uri="{FF2B5EF4-FFF2-40B4-BE49-F238E27FC236}">
                    <a16:creationId xmlns:a16="http://schemas.microsoft.com/office/drawing/2014/main" id="{7713E6DA-1908-4533-B929-75A87DF64CCD}"/>
                  </a:ext>
                </a:extLst>
              </p:cNvPr>
              <p:cNvSpPr/>
              <p:nvPr/>
            </p:nvSpPr>
            <p:spPr bwMode="auto">
              <a:xfrm>
                <a:off x="3796307" y="3921674"/>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3" name="Rectangle 502">
                <a:extLst>
                  <a:ext uri="{FF2B5EF4-FFF2-40B4-BE49-F238E27FC236}">
                    <a16:creationId xmlns:a16="http://schemas.microsoft.com/office/drawing/2014/main" id="{897D986F-0545-4CF1-93AA-1EB39FF820B4}"/>
                  </a:ext>
                </a:extLst>
              </p:cNvPr>
              <p:cNvSpPr/>
              <p:nvPr/>
            </p:nvSpPr>
            <p:spPr bwMode="auto">
              <a:xfrm>
                <a:off x="3796307" y="4194223"/>
                <a:ext cx="154046" cy="990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4" name="Rectangle 503">
                <a:extLst>
                  <a:ext uri="{FF2B5EF4-FFF2-40B4-BE49-F238E27FC236}">
                    <a16:creationId xmlns:a16="http://schemas.microsoft.com/office/drawing/2014/main" id="{385D6EF2-4AC4-4228-8F89-D9DA5A62E554}"/>
                  </a:ext>
                </a:extLst>
              </p:cNvPr>
              <p:cNvSpPr/>
              <p:nvPr/>
            </p:nvSpPr>
            <p:spPr bwMode="auto">
              <a:xfrm>
                <a:off x="3630205" y="3374940"/>
                <a:ext cx="320148"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5" name="Rectangle 504">
                <a:extLst>
                  <a:ext uri="{FF2B5EF4-FFF2-40B4-BE49-F238E27FC236}">
                    <a16:creationId xmlns:a16="http://schemas.microsoft.com/office/drawing/2014/main" id="{B21C0A7C-5E28-4049-AA58-BA9B0B09EC5F}"/>
                  </a:ext>
                </a:extLst>
              </p:cNvPr>
              <p:cNvSpPr/>
              <p:nvPr/>
            </p:nvSpPr>
            <p:spPr bwMode="auto">
              <a:xfrm>
                <a:off x="3630205" y="4466772"/>
                <a:ext cx="320148"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6" name="Rectangle 505">
                <a:extLst>
                  <a:ext uri="{FF2B5EF4-FFF2-40B4-BE49-F238E27FC236}">
                    <a16:creationId xmlns:a16="http://schemas.microsoft.com/office/drawing/2014/main" id="{7DEBA4A2-32AD-41E8-9AF3-9BB3A47F495C}"/>
                  </a:ext>
                </a:extLst>
              </p:cNvPr>
              <p:cNvSpPr/>
              <p:nvPr/>
            </p:nvSpPr>
            <p:spPr bwMode="auto">
              <a:xfrm>
                <a:off x="3796307" y="4739321"/>
                <a:ext cx="154046"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7" name="Rectangle 506">
                <a:extLst>
                  <a:ext uri="{FF2B5EF4-FFF2-40B4-BE49-F238E27FC236}">
                    <a16:creationId xmlns:a16="http://schemas.microsoft.com/office/drawing/2014/main" id="{F485F694-A552-49F7-B21F-2434E87295D6}"/>
                  </a:ext>
                </a:extLst>
              </p:cNvPr>
              <p:cNvSpPr/>
              <p:nvPr/>
            </p:nvSpPr>
            <p:spPr bwMode="auto">
              <a:xfrm>
                <a:off x="4305530" y="2552382"/>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8" name="Rectangle 507">
                <a:extLst>
                  <a:ext uri="{FF2B5EF4-FFF2-40B4-BE49-F238E27FC236}">
                    <a16:creationId xmlns:a16="http://schemas.microsoft.com/office/drawing/2014/main" id="{7F151EC8-67C8-41D2-BE5D-EE622F893C16}"/>
                  </a:ext>
                </a:extLst>
              </p:cNvPr>
              <p:cNvSpPr/>
              <p:nvPr/>
            </p:nvSpPr>
            <p:spPr bwMode="auto">
              <a:xfrm>
                <a:off x="4305530" y="2826568"/>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9" name="Rectangle 508">
                <a:extLst>
                  <a:ext uri="{FF2B5EF4-FFF2-40B4-BE49-F238E27FC236}">
                    <a16:creationId xmlns:a16="http://schemas.microsoft.com/office/drawing/2014/main" id="{2B3584CA-1998-4825-BD82-C5F7861F8336}"/>
                  </a:ext>
                </a:extLst>
              </p:cNvPr>
              <p:cNvSpPr/>
              <p:nvPr/>
            </p:nvSpPr>
            <p:spPr bwMode="auto">
              <a:xfrm>
                <a:off x="4305530" y="3100754"/>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0" name="Rectangle 509">
                <a:extLst>
                  <a:ext uri="{FF2B5EF4-FFF2-40B4-BE49-F238E27FC236}">
                    <a16:creationId xmlns:a16="http://schemas.microsoft.com/office/drawing/2014/main" id="{D8B0D615-3412-416C-A3AE-B4161B42B85E}"/>
                  </a:ext>
                </a:extLst>
              </p:cNvPr>
              <p:cNvSpPr/>
              <p:nvPr/>
            </p:nvSpPr>
            <p:spPr bwMode="auto">
              <a:xfrm>
                <a:off x="4305530" y="3649125"/>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1" name="Rectangle 510">
                <a:extLst>
                  <a:ext uri="{FF2B5EF4-FFF2-40B4-BE49-F238E27FC236}">
                    <a16:creationId xmlns:a16="http://schemas.microsoft.com/office/drawing/2014/main" id="{D68B27F9-AF26-45CA-87BB-377BB4872DFC}"/>
                  </a:ext>
                </a:extLst>
              </p:cNvPr>
              <p:cNvSpPr/>
              <p:nvPr/>
            </p:nvSpPr>
            <p:spPr bwMode="auto">
              <a:xfrm>
                <a:off x="4305530" y="3921674"/>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2" name="Rectangle 511">
                <a:extLst>
                  <a:ext uri="{FF2B5EF4-FFF2-40B4-BE49-F238E27FC236}">
                    <a16:creationId xmlns:a16="http://schemas.microsoft.com/office/drawing/2014/main" id="{74574A23-FFDB-4A9A-A11B-3B727C640DA0}"/>
                  </a:ext>
                </a:extLst>
              </p:cNvPr>
              <p:cNvSpPr/>
              <p:nvPr/>
            </p:nvSpPr>
            <p:spPr bwMode="auto">
              <a:xfrm>
                <a:off x="4253274" y="3374940"/>
                <a:ext cx="324830"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3" name="Rectangle 512">
                <a:extLst>
                  <a:ext uri="{FF2B5EF4-FFF2-40B4-BE49-F238E27FC236}">
                    <a16:creationId xmlns:a16="http://schemas.microsoft.com/office/drawing/2014/main" id="{AB4A5833-1AD9-4220-880A-4BF2471C86C8}"/>
                  </a:ext>
                </a:extLst>
              </p:cNvPr>
              <p:cNvSpPr/>
              <p:nvPr/>
            </p:nvSpPr>
            <p:spPr bwMode="auto">
              <a:xfrm>
                <a:off x="4253274" y="4194223"/>
                <a:ext cx="324830" cy="9906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4" name="Rectangle 513">
                <a:extLst>
                  <a:ext uri="{FF2B5EF4-FFF2-40B4-BE49-F238E27FC236}">
                    <a16:creationId xmlns:a16="http://schemas.microsoft.com/office/drawing/2014/main" id="{94F5F06F-D2FD-4285-842F-FFA8C9B5E2A8}"/>
                  </a:ext>
                </a:extLst>
              </p:cNvPr>
              <p:cNvSpPr/>
              <p:nvPr/>
            </p:nvSpPr>
            <p:spPr bwMode="auto">
              <a:xfrm>
                <a:off x="4305530" y="4466772"/>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5" name="Rectangle 514">
                <a:extLst>
                  <a:ext uri="{FF2B5EF4-FFF2-40B4-BE49-F238E27FC236}">
                    <a16:creationId xmlns:a16="http://schemas.microsoft.com/office/drawing/2014/main" id="{390FA010-0A62-4BC4-8A47-00EB19540EF6}"/>
                  </a:ext>
                </a:extLst>
              </p:cNvPr>
              <p:cNvSpPr/>
              <p:nvPr/>
            </p:nvSpPr>
            <p:spPr bwMode="auto">
              <a:xfrm>
                <a:off x="4305530" y="4739321"/>
                <a:ext cx="272573" cy="9906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17" name="Group 416">
              <a:extLst>
                <a:ext uri="{FF2B5EF4-FFF2-40B4-BE49-F238E27FC236}">
                  <a16:creationId xmlns:a16="http://schemas.microsoft.com/office/drawing/2014/main" id="{74001613-74FC-44EE-A118-51AB9AE7D165}"/>
                </a:ext>
              </a:extLst>
            </p:cNvPr>
            <p:cNvGrpSpPr>
              <a:grpSpLocks noChangeAspect="1"/>
            </p:cNvGrpSpPr>
            <p:nvPr/>
          </p:nvGrpSpPr>
          <p:grpSpPr>
            <a:xfrm>
              <a:off x="2501034" y="5585526"/>
              <a:ext cx="383545" cy="457200"/>
              <a:chOff x="4739362" y="4825773"/>
              <a:chExt cx="657877" cy="784214"/>
            </a:xfrm>
          </p:grpSpPr>
          <p:sp>
            <p:nvSpPr>
              <p:cNvPr id="418" name="Hexagon 417">
                <a:extLst>
                  <a:ext uri="{FF2B5EF4-FFF2-40B4-BE49-F238E27FC236}">
                    <a16:creationId xmlns:a16="http://schemas.microsoft.com/office/drawing/2014/main" id="{91166FDA-35E5-4C0D-90B0-A1512CB9A776}"/>
                  </a:ext>
                </a:extLst>
              </p:cNvPr>
              <p:cNvSpPr/>
              <p:nvPr/>
            </p:nvSpPr>
            <p:spPr bwMode="auto">
              <a:xfrm rot="5400000">
                <a:off x="4676194" y="4888941"/>
                <a:ext cx="784214" cy="657877"/>
              </a:xfrm>
              <a:prstGeom prst="hexagon">
                <a:avLst/>
              </a:prstGeom>
              <a:solidFill>
                <a:srgbClr val="E6E6E6"/>
              </a:solidFill>
              <a:ln w="95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9" name="Freeform: Shape 418">
                <a:extLst>
                  <a:ext uri="{FF2B5EF4-FFF2-40B4-BE49-F238E27FC236}">
                    <a16:creationId xmlns:a16="http://schemas.microsoft.com/office/drawing/2014/main" id="{D8EAF6F0-D253-4C54-B0E9-E9B674C11E36}"/>
                  </a:ext>
                </a:extLst>
              </p:cNvPr>
              <p:cNvSpPr>
                <a:spLocks/>
              </p:cNvSpPr>
              <p:nvPr/>
            </p:nvSpPr>
            <p:spPr bwMode="auto">
              <a:xfrm>
                <a:off x="4892053" y="5017403"/>
                <a:ext cx="352496" cy="400954"/>
              </a:xfrm>
              <a:custGeom>
                <a:avLst/>
                <a:gdLst>
                  <a:gd name="connsiteX0" fmla="*/ 1412767 w 2806700"/>
                  <a:gd name="connsiteY0" fmla="*/ 1701800 h 3106738"/>
                  <a:gd name="connsiteX1" fmla="*/ 220662 w 2806700"/>
                  <a:gd name="connsiteY1" fmla="*/ 2556159 h 3106738"/>
                  <a:gd name="connsiteX2" fmla="*/ 1404144 w 2806700"/>
                  <a:gd name="connsiteY2" fmla="*/ 2889250 h 3106738"/>
                  <a:gd name="connsiteX3" fmla="*/ 2587625 w 2806700"/>
                  <a:gd name="connsiteY3" fmla="*/ 2556159 h 3106738"/>
                  <a:gd name="connsiteX4" fmla="*/ 1412767 w 2806700"/>
                  <a:gd name="connsiteY4" fmla="*/ 1701800 h 3106738"/>
                  <a:gd name="connsiteX5" fmla="*/ 1416335 w 2806700"/>
                  <a:gd name="connsiteY5" fmla="*/ 217487 h 3106738"/>
                  <a:gd name="connsiteX6" fmla="*/ 873125 w 2806700"/>
                  <a:gd name="connsiteY6" fmla="*/ 755338 h 3106738"/>
                  <a:gd name="connsiteX7" fmla="*/ 1416335 w 2806700"/>
                  <a:gd name="connsiteY7" fmla="*/ 1403350 h 3106738"/>
                  <a:gd name="connsiteX8" fmla="*/ 1957388 w 2806700"/>
                  <a:gd name="connsiteY8" fmla="*/ 755338 h 3106738"/>
                  <a:gd name="connsiteX9" fmla="*/ 1416335 w 2806700"/>
                  <a:gd name="connsiteY9" fmla="*/ 217487 h 3106738"/>
                  <a:gd name="connsiteX10" fmla="*/ 1416284 w 2806700"/>
                  <a:gd name="connsiteY10" fmla="*/ 0 h 3106738"/>
                  <a:gd name="connsiteX11" fmla="*/ 1965984 w 2806700"/>
                  <a:gd name="connsiteY11" fmla="*/ 209565 h 3106738"/>
                  <a:gd name="connsiteX12" fmla="*/ 2177241 w 2806700"/>
                  <a:gd name="connsiteY12" fmla="*/ 756160 h 3106738"/>
                  <a:gd name="connsiteX13" fmla="*/ 1810774 w 2806700"/>
                  <a:gd name="connsiteY13" fmla="*/ 1497197 h 3106738"/>
                  <a:gd name="connsiteX14" fmla="*/ 2573886 w 2806700"/>
                  <a:gd name="connsiteY14" fmla="*/ 1909845 h 3106738"/>
                  <a:gd name="connsiteX15" fmla="*/ 2806700 w 2806700"/>
                  <a:gd name="connsiteY15" fmla="*/ 2601191 h 3106738"/>
                  <a:gd name="connsiteX16" fmla="*/ 2772209 w 2806700"/>
                  <a:gd name="connsiteY16" fmla="*/ 2683288 h 3106738"/>
                  <a:gd name="connsiteX17" fmla="*/ 1403350 w 2806700"/>
                  <a:gd name="connsiteY17" fmla="*/ 3106738 h 3106738"/>
                  <a:gd name="connsiteX18" fmla="*/ 34491 w 2806700"/>
                  <a:gd name="connsiteY18" fmla="*/ 2687609 h 3106738"/>
                  <a:gd name="connsiteX19" fmla="*/ 0 w 2806700"/>
                  <a:gd name="connsiteY19" fmla="*/ 2594710 h 3106738"/>
                  <a:gd name="connsiteX20" fmla="*/ 176766 w 2806700"/>
                  <a:gd name="connsiteY20" fmla="*/ 1985461 h 3106738"/>
                  <a:gd name="connsiteX21" fmla="*/ 1013171 w 2806700"/>
                  <a:gd name="connsiteY21" fmla="*/ 1492876 h 3106738"/>
                  <a:gd name="connsiteX22" fmla="*/ 655328 w 2806700"/>
                  <a:gd name="connsiteY22" fmla="*/ 756160 h 3106738"/>
                  <a:gd name="connsiteX23" fmla="*/ 864429 w 2806700"/>
                  <a:gd name="connsiteY23" fmla="*/ 209565 h 3106738"/>
                  <a:gd name="connsiteX24" fmla="*/ 1416284 w 2806700"/>
                  <a:gd name="connsiteY24" fmla="*/ 0 h 310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06700" h="3106738">
                    <a:moveTo>
                      <a:pt x="1412767" y="1701800"/>
                    </a:moveTo>
                    <a:cubicBezTo>
                      <a:pt x="421143" y="1703963"/>
                      <a:pt x="237908" y="2227393"/>
                      <a:pt x="220662" y="2556159"/>
                    </a:cubicBezTo>
                    <a:cubicBezTo>
                      <a:pt x="345693" y="2649165"/>
                      <a:pt x="729408" y="2889250"/>
                      <a:pt x="1404144" y="2889250"/>
                    </a:cubicBezTo>
                    <a:cubicBezTo>
                      <a:pt x="2083190" y="2889250"/>
                      <a:pt x="2464750" y="2649165"/>
                      <a:pt x="2587625" y="2556159"/>
                    </a:cubicBezTo>
                    <a:cubicBezTo>
                      <a:pt x="2570379" y="2227393"/>
                      <a:pt x="2391456" y="1703963"/>
                      <a:pt x="1412767" y="1701800"/>
                    </a:cubicBezTo>
                    <a:close/>
                    <a:moveTo>
                      <a:pt x="1416335" y="217487"/>
                    </a:moveTo>
                    <a:cubicBezTo>
                      <a:pt x="1086529" y="217487"/>
                      <a:pt x="873125" y="429171"/>
                      <a:pt x="873125" y="755338"/>
                    </a:cubicBezTo>
                    <a:cubicBezTo>
                      <a:pt x="873125" y="1111745"/>
                      <a:pt x="1116707" y="1403350"/>
                      <a:pt x="1416335" y="1403350"/>
                    </a:cubicBezTo>
                    <a:cubicBezTo>
                      <a:pt x="1715962" y="1403350"/>
                      <a:pt x="1957388" y="1111745"/>
                      <a:pt x="1957388" y="755338"/>
                    </a:cubicBezTo>
                    <a:cubicBezTo>
                      <a:pt x="1957388" y="429171"/>
                      <a:pt x="1746140" y="217487"/>
                      <a:pt x="1416335" y="217487"/>
                    </a:cubicBezTo>
                    <a:close/>
                    <a:moveTo>
                      <a:pt x="1416284" y="0"/>
                    </a:moveTo>
                    <a:cubicBezTo>
                      <a:pt x="1638320" y="0"/>
                      <a:pt x="1828020" y="71295"/>
                      <a:pt x="1965984" y="209565"/>
                    </a:cubicBezTo>
                    <a:cubicBezTo>
                      <a:pt x="2103947" y="345673"/>
                      <a:pt x="2177241" y="535794"/>
                      <a:pt x="2177241" y="756160"/>
                    </a:cubicBezTo>
                    <a:cubicBezTo>
                      <a:pt x="2177241" y="1062945"/>
                      <a:pt x="2037121" y="1341644"/>
                      <a:pt x="1810774" y="1497197"/>
                    </a:cubicBezTo>
                    <a:cubicBezTo>
                      <a:pt x="2142750" y="1555530"/>
                      <a:pt x="2399276" y="1693799"/>
                      <a:pt x="2573886" y="1909845"/>
                    </a:cubicBezTo>
                    <a:cubicBezTo>
                      <a:pt x="2776521" y="2156137"/>
                      <a:pt x="2806700" y="2447799"/>
                      <a:pt x="2806700" y="2601191"/>
                    </a:cubicBezTo>
                    <a:cubicBezTo>
                      <a:pt x="2806700" y="2631437"/>
                      <a:pt x="2793766" y="2663844"/>
                      <a:pt x="2772209" y="2683288"/>
                    </a:cubicBezTo>
                    <a:cubicBezTo>
                      <a:pt x="2754964" y="2700572"/>
                      <a:pt x="2313049" y="3106738"/>
                      <a:pt x="1403350" y="3106738"/>
                    </a:cubicBezTo>
                    <a:cubicBezTo>
                      <a:pt x="491496" y="3106738"/>
                      <a:pt x="53892" y="2702733"/>
                      <a:pt x="34491" y="2687609"/>
                    </a:cubicBezTo>
                    <a:cubicBezTo>
                      <a:pt x="6467" y="2661684"/>
                      <a:pt x="0" y="2616314"/>
                      <a:pt x="0" y="2594710"/>
                    </a:cubicBezTo>
                    <a:cubicBezTo>
                      <a:pt x="0" y="2469403"/>
                      <a:pt x="23713" y="2220951"/>
                      <a:pt x="176766" y="1985461"/>
                    </a:cubicBezTo>
                    <a:cubicBezTo>
                      <a:pt x="349221" y="1721885"/>
                      <a:pt x="629460" y="1555530"/>
                      <a:pt x="1013171" y="1492876"/>
                    </a:cubicBezTo>
                    <a:cubicBezTo>
                      <a:pt x="793292" y="1335163"/>
                      <a:pt x="655328" y="1060785"/>
                      <a:pt x="655328" y="756160"/>
                    </a:cubicBezTo>
                    <a:cubicBezTo>
                      <a:pt x="655328" y="535794"/>
                      <a:pt x="726466" y="345673"/>
                      <a:pt x="864429" y="209565"/>
                    </a:cubicBezTo>
                    <a:cubicBezTo>
                      <a:pt x="1002393" y="71295"/>
                      <a:pt x="1194249" y="0"/>
                      <a:pt x="1416284" y="0"/>
                    </a:cubicBez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516" name="Group 515">
            <a:extLst>
              <a:ext uri="{FF2B5EF4-FFF2-40B4-BE49-F238E27FC236}">
                <a16:creationId xmlns:a16="http://schemas.microsoft.com/office/drawing/2014/main" id="{75D8B8E0-D806-44F4-9514-905E1FABD8C2}"/>
              </a:ext>
            </a:extLst>
          </p:cNvPr>
          <p:cNvGrpSpPr/>
          <p:nvPr/>
        </p:nvGrpSpPr>
        <p:grpSpPr>
          <a:xfrm>
            <a:off x="3051739" y="4964823"/>
            <a:ext cx="3876664" cy="841073"/>
            <a:chOff x="4509779" y="5809986"/>
            <a:chExt cx="3876664" cy="841073"/>
          </a:xfrm>
        </p:grpSpPr>
        <p:grpSp>
          <p:nvGrpSpPr>
            <p:cNvPr id="517" name="Group 516">
              <a:extLst>
                <a:ext uri="{FF2B5EF4-FFF2-40B4-BE49-F238E27FC236}">
                  <a16:creationId xmlns:a16="http://schemas.microsoft.com/office/drawing/2014/main" id="{C097F403-6625-4CE6-A588-C91E1587A8FA}"/>
                </a:ext>
              </a:extLst>
            </p:cNvPr>
            <p:cNvGrpSpPr/>
            <p:nvPr/>
          </p:nvGrpSpPr>
          <p:grpSpPr>
            <a:xfrm>
              <a:off x="4509779" y="5809986"/>
              <a:ext cx="1022250" cy="841073"/>
              <a:chOff x="380786" y="5995345"/>
              <a:chExt cx="1022250" cy="841073"/>
            </a:xfrm>
          </p:grpSpPr>
          <p:pic>
            <p:nvPicPr>
              <p:cNvPr id="525" name="Picture 524">
                <a:extLst>
                  <a:ext uri="{FF2B5EF4-FFF2-40B4-BE49-F238E27FC236}">
                    <a16:creationId xmlns:a16="http://schemas.microsoft.com/office/drawing/2014/main" id="{24047456-7910-43ED-BD41-5D28F969AFD8}"/>
                  </a:ext>
                </a:extLst>
              </p:cNvPr>
              <p:cNvPicPr>
                <a:picLocks noChangeAspect="1"/>
              </p:cNvPicPr>
              <p:nvPr/>
            </p:nvPicPr>
            <p:blipFill>
              <a:blip r:embed="rId16"/>
              <a:stretch>
                <a:fillRect/>
              </a:stretch>
            </p:blipFill>
            <p:spPr>
              <a:xfrm>
                <a:off x="633840" y="5995345"/>
                <a:ext cx="504932" cy="504187"/>
              </a:xfrm>
              <a:prstGeom prst="rect">
                <a:avLst/>
              </a:prstGeom>
            </p:spPr>
          </p:pic>
          <p:sp>
            <p:nvSpPr>
              <p:cNvPr id="526" name="TextBox 525">
                <a:extLst>
                  <a:ext uri="{FF2B5EF4-FFF2-40B4-BE49-F238E27FC236}">
                    <a16:creationId xmlns:a16="http://schemas.microsoft.com/office/drawing/2014/main" id="{B1739E0A-6880-4DD4-A02C-830C8C1E6D82}"/>
                  </a:ext>
                </a:extLst>
              </p:cNvPr>
              <p:cNvSpPr txBox="1"/>
              <p:nvPr/>
            </p:nvSpPr>
            <p:spPr>
              <a:xfrm>
                <a:off x="380786" y="6420920"/>
                <a:ext cx="102225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Hyperledger Fabric</a:t>
                </a:r>
              </a:p>
            </p:txBody>
          </p:sp>
        </p:grpSp>
        <p:sp>
          <p:nvSpPr>
            <p:cNvPr id="518" name="TextBox 517">
              <a:extLst>
                <a:ext uri="{FF2B5EF4-FFF2-40B4-BE49-F238E27FC236}">
                  <a16:creationId xmlns:a16="http://schemas.microsoft.com/office/drawing/2014/main" id="{F5442144-117A-4E98-9323-7B027F9FCF37}"/>
                </a:ext>
              </a:extLst>
            </p:cNvPr>
            <p:cNvSpPr txBox="1"/>
            <p:nvPr/>
          </p:nvSpPr>
          <p:spPr>
            <a:xfrm>
              <a:off x="5494318" y="6354818"/>
              <a:ext cx="102225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Ethereum</a:t>
              </a:r>
            </a:p>
          </p:txBody>
        </p:sp>
        <p:grpSp>
          <p:nvGrpSpPr>
            <p:cNvPr id="519" name="Group 518">
              <a:extLst>
                <a:ext uri="{FF2B5EF4-FFF2-40B4-BE49-F238E27FC236}">
                  <a16:creationId xmlns:a16="http://schemas.microsoft.com/office/drawing/2014/main" id="{849781F0-A923-4B85-B439-EB8FC14D2BD3}"/>
                </a:ext>
              </a:extLst>
            </p:cNvPr>
            <p:cNvGrpSpPr/>
            <p:nvPr/>
          </p:nvGrpSpPr>
          <p:grpSpPr>
            <a:xfrm>
              <a:off x="7364193" y="5882873"/>
              <a:ext cx="1022250" cy="630272"/>
              <a:chOff x="731657" y="5521170"/>
              <a:chExt cx="1022250" cy="630272"/>
            </a:xfrm>
          </p:grpSpPr>
          <p:pic>
            <p:nvPicPr>
              <p:cNvPr id="523" name="Picture 522">
                <a:extLst>
                  <a:ext uri="{FF2B5EF4-FFF2-40B4-BE49-F238E27FC236}">
                    <a16:creationId xmlns:a16="http://schemas.microsoft.com/office/drawing/2014/main" id="{01AE79ED-F4D7-4932-BD8E-FD6D85C398B9}"/>
                  </a:ext>
                </a:extLst>
              </p:cNvPr>
              <p:cNvPicPr>
                <a:picLocks noChangeAspect="1"/>
              </p:cNvPicPr>
              <p:nvPr/>
            </p:nvPicPr>
            <p:blipFill>
              <a:blip r:embed="rId17"/>
              <a:stretch>
                <a:fillRect/>
              </a:stretch>
            </p:blipFill>
            <p:spPr>
              <a:xfrm>
                <a:off x="872160" y="5521170"/>
                <a:ext cx="774690" cy="324613"/>
              </a:xfrm>
              <a:prstGeom prst="rect">
                <a:avLst/>
              </a:prstGeom>
            </p:spPr>
          </p:pic>
          <p:sp>
            <p:nvSpPr>
              <p:cNvPr id="524" name="TextBox 523">
                <a:extLst>
                  <a:ext uri="{FF2B5EF4-FFF2-40B4-BE49-F238E27FC236}">
                    <a16:creationId xmlns:a16="http://schemas.microsoft.com/office/drawing/2014/main" id="{9D11B1EF-8AF3-41E3-A239-F6439CAB6392}"/>
                  </a:ext>
                </a:extLst>
              </p:cNvPr>
              <p:cNvSpPr txBox="1"/>
              <p:nvPr/>
            </p:nvSpPr>
            <p:spPr>
              <a:xfrm>
                <a:off x="731657" y="5897526"/>
                <a:ext cx="102225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Corda</a:t>
                </a:r>
              </a:p>
            </p:txBody>
          </p:sp>
        </p:grpSp>
        <p:grpSp>
          <p:nvGrpSpPr>
            <p:cNvPr id="520" name="Group 519">
              <a:extLst>
                <a:ext uri="{FF2B5EF4-FFF2-40B4-BE49-F238E27FC236}">
                  <a16:creationId xmlns:a16="http://schemas.microsoft.com/office/drawing/2014/main" id="{919E5BA5-73A8-48F6-8E2E-3C52BE8CD501}"/>
                </a:ext>
              </a:extLst>
            </p:cNvPr>
            <p:cNvGrpSpPr/>
            <p:nvPr/>
          </p:nvGrpSpPr>
          <p:grpSpPr>
            <a:xfrm>
              <a:off x="6390845" y="5843343"/>
              <a:ext cx="1022250" cy="721161"/>
              <a:chOff x="6390845" y="5843343"/>
              <a:chExt cx="1022250" cy="721161"/>
            </a:xfrm>
          </p:grpSpPr>
          <p:sp>
            <p:nvSpPr>
              <p:cNvPr id="521" name="TextBox 520">
                <a:extLst>
                  <a:ext uri="{FF2B5EF4-FFF2-40B4-BE49-F238E27FC236}">
                    <a16:creationId xmlns:a16="http://schemas.microsoft.com/office/drawing/2014/main" id="{5927ED5E-58A6-46C5-B6D8-E92432A5842E}"/>
                  </a:ext>
                </a:extLst>
              </p:cNvPr>
              <p:cNvSpPr txBox="1"/>
              <p:nvPr/>
            </p:nvSpPr>
            <p:spPr>
              <a:xfrm>
                <a:off x="6390845" y="6310588"/>
                <a:ext cx="1022250"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Quorum</a:t>
                </a:r>
              </a:p>
            </p:txBody>
          </p:sp>
          <p:pic>
            <p:nvPicPr>
              <p:cNvPr id="522" name="Picture 521">
                <a:extLst>
                  <a:ext uri="{FF2B5EF4-FFF2-40B4-BE49-F238E27FC236}">
                    <a16:creationId xmlns:a16="http://schemas.microsoft.com/office/drawing/2014/main" id="{70E50089-4138-4959-8B63-60633CF50DB9}"/>
                  </a:ext>
                </a:extLst>
              </p:cNvPr>
              <p:cNvPicPr>
                <a:picLocks noChangeAspect="1"/>
              </p:cNvPicPr>
              <p:nvPr/>
            </p:nvPicPr>
            <p:blipFill rotWithShape="1">
              <a:blip r:embed="rId18">
                <a:extLst>
                  <a:ext uri="{28A0092B-C50C-407E-A947-70E740481C1C}">
                    <a14:useLocalDpi xmlns:a14="http://schemas.microsoft.com/office/drawing/2010/main" val="0"/>
                  </a:ext>
                </a:extLst>
              </a:blip>
              <a:srcRect b="28438"/>
              <a:stretch/>
            </p:blipFill>
            <p:spPr>
              <a:xfrm>
                <a:off x="6564900" y="5843343"/>
                <a:ext cx="651313" cy="466092"/>
              </a:xfrm>
              <a:prstGeom prst="rect">
                <a:avLst/>
              </a:prstGeom>
            </p:spPr>
          </p:pic>
        </p:grpSp>
      </p:grpSp>
      <p:sp>
        <p:nvSpPr>
          <p:cNvPr id="527" name="Rectangle 526">
            <a:extLst>
              <a:ext uri="{FF2B5EF4-FFF2-40B4-BE49-F238E27FC236}">
                <a16:creationId xmlns:a16="http://schemas.microsoft.com/office/drawing/2014/main" id="{3747A99F-05F5-4E9D-9D47-EA619ED3067A}"/>
              </a:ext>
            </a:extLst>
          </p:cNvPr>
          <p:cNvSpPr/>
          <p:nvPr/>
        </p:nvSpPr>
        <p:spPr>
          <a:xfrm>
            <a:off x="750461" y="4635134"/>
            <a:ext cx="8565941" cy="1321342"/>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28" name="Rectangle 527">
            <a:extLst>
              <a:ext uri="{FF2B5EF4-FFF2-40B4-BE49-F238E27FC236}">
                <a16:creationId xmlns:a16="http://schemas.microsoft.com/office/drawing/2014/main" id="{14EE759D-6E62-4072-9F01-1F7F3CEFA94F}"/>
              </a:ext>
            </a:extLst>
          </p:cNvPr>
          <p:cNvSpPr/>
          <p:nvPr/>
        </p:nvSpPr>
        <p:spPr>
          <a:xfrm>
            <a:off x="9428793" y="4635134"/>
            <a:ext cx="2634060" cy="1326540"/>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529" name="TextBox 528">
            <a:extLst>
              <a:ext uri="{FF2B5EF4-FFF2-40B4-BE49-F238E27FC236}">
                <a16:creationId xmlns:a16="http://schemas.microsoft.com/office/drawing/2014/main" id="{B48DAF8B-D88B-4403-A277-5FE5F6F31C55}"/>
              </a:ext>
            </a:extLst>
          </p:cNvPr>
          <p:cNvSpPr txBox="1"/>
          <p:nvPr/>
        </p:nvSpPr>
        <p:spPr>
          <a:xfrm>
            <a:off x="9499605" y="4657474"/>
            <a:ext cx="25731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Blockchain Service</a:t>
            </a:r>
            <a:endParaRPr kumimoji="0" lang="en-US" sz="1400" b="1" i="0" u="none" strike="noStrike" kern="1200" cap="none" spc="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endParaRPr>
          </a:p>
        </p:txBody>
      </p:sp>
      <p:pic>
        <p:nvPicPr>
          <p:cNvPr id="530" name="Picture 529">
            <a:extLst>
              <a:ext uri="{FF2B5EF4-FFF2-40B4-BE49-F238E27FC236}">
                <a16:creationId xmlns:a16="http://schemas.microsoft.com/office/drawing/2014/main" id="{4506F73F-2332-4432-AF93-67DCD7469923}"/>
              </a:ext>
            </a:extLst>
          </p:cNvPr>
          <p:cNvPicPr>
            <a:picLocks noChangeAspect="1"/>
          </p:cNvPicPr>
          <p:nvPr/>
        </p:nvPicPr>
        <p:blipFill>
          <a:blip r:embed="rId19"/>
          <a:stretch>
            <a:fillRect/>
          </a:stretch>
        </p:blipFill>
        <p:spPr>
          <a:xfrm>
            <a:off x="4300370" y="4984044"/>
            <a:ext cx="504932" cy="504187"/>
          </a:xfrm>
          <a:prstGeom prst="rect">
            <a:avLst/>
          </a:prstGeom>
        </p:spPr>
      </p:pic>
    </p:spTree>
    <p:extLst>
      <p:ext uri="{BB962C8B-B14F-4D97-AF65-F5344CB8AC3E}">
        <p14:creationId xmlns:p14="http://schemas.microsoft.com/office/powerpoint/2010/main" val="124606679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bwMode="auto">
          <a:xfrm>
            <a:off x="348200" y="2672091"/>
            <a:ext cx="11522075" cy="2738719"/>
          </a:xfrm>
          <a:prstGeom prst="rect">
            <a:avLst/>
          </a:prstGeom>
          <a:solidFill>
            <a:schemeClr val="bg1">
              <a:lumMod val="95000"/>
            </a:schemeClr>
          </a:solidFill>
          <a:ln w="38100" cap="sq" cmpd="sng" algn="ctr">
            <a:solidFill>
              <a:srgbClr val="0273C7"/>
            </a:solid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957" y="4653299"/>
            <a:ext cx="1500287" cy="315851"/>
          </a:xfrm>
          <a:prstGeom prst="rect">
            <a:avLst/>
          </a:prstGeom>
        </p:spPr>
      </p:pic>
      <p:pic>
        <p:nvPicPr>
          <p:cNvPr id="153" name="Picture 152"/>
          <p:cNvPicPr>
            <a:picLocks noChangeAspect="1"/>
          </p:cNvPicPr>
          <p:nvPr/>
        </p:nvPicPr>
        <p:blipFill rotWithShape="1">
          <a:blip r:embed="rId4" cstate="print">
            <a:extLst>
              <a:ext uri="{28A0092B-C50C-407E-A947-70E740481C1C}">
                <a14:useLocalDpi xmlns:a14="http://schemas.microsoft.com/office/drawing/2010/main" val="0"/>
              </a:ext>
            </a:extLst>
          </a:blip>
          <a:srcRect l="365" t="-1906" r="99" b="13437"/>
          <a:stretch/>
        </p:blipFill>
        <p:spPr>
          <a:xfrm>
            <a:off x="10321733" y="2866689"/>
            <a:ext cx="1210059" cy="1224129"/>
          </a:xfrm>
          <a:prstGeom prst="rect">
            <a:avLst/>
          </a:prstGeom>
        </p:spPr>
      </p:pic>
      <p:cxnSp>
        <p:nvCxnSpPr>
          <p:cNvPr id="154" name="Straight Connector 153"/>
          <p:cNvCxnSpPr/>
          <p:nvPr/>
        </p:nvCxnSpPr>
        <p:spPr>
          <a:xfrm>
            <a:off x="348199" y="6206581"/>
            <a:ext cx="1152144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48199" y="5685225"/>
            <a:ext cx="0" cy="542376"/>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11870275" y="5685225"/>
            <a:ext cx="0" cy="542376"/>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7525" y="3660850"/>
            <a:ext cx="578027" cy="611015"/>
          </a:xfrm>
          <a:prstGeom prst="rect">
            <a:avLst/>
          </a:prstGeom>
        </p:spPr>
      </p:pic>
      <p:pic>
        <p:nvPicPr>
          <p:cNvPr id="158" name="Picture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0641" y="3895168"/>
            <a:ext cx="1030979" cy="316808"/>
          </a:xfrm>
          <a:prstGeom prst="rect">
            <a:avLst/>
          </a:prstGeom>
        </p:spPr>
      </p:pic>
      <p:pic>
        <p:nvPicPr>
          <p:cNvPr id="159" name="Picture 158"/>
          <p:cNvPicPr>
            <a:picLocks noChangeAspect="1"/>
          </p:cNvPicPr>
          <p:nvPr/>
        </p:nvPicPr>
        <p:blipFill>
          <a:blip r:embed="rId7"/>
          <a:stretch>
            <a:fillRect/>
          </a:stretch>
        </p:blipFill>
        <p:spPr>
          <a:xfrm>
            <a:off x="781159" y="4635914"/>
            <a:ext cx="1166760" cy="466303"/>
          </a:xfrm>
          <a:prstGeom prst="rect">
            <a:avLst/>
          </a:prstGeom>
        </p:spPr>
      </p:pic>
      <p:pic>
        <p:nvPicPr>
          <p:cNvPr id="160" name="Picture 159"/>
          <p:cNvPicPr>
            <a:picLocks noChangeAspect="1"/>
          </p:cNvPicPr>
          <p:nvPr/>
        </p:nvPicPr>
        <p:blipFill>
          <a:blip r:embed="rId8"/>
          <a:stretch>
            <a:fillRect/>
          </a:stretch>
        </p:blipFill>
        <p:spPr>
          <a:xfrm>
            <a:off x="2969123" y="3947595"/>
            <a:ext cx="1272831" cy="207848"/>
          </a:xfrm>
          <a:prstGeom prst="rect">
            <a:avLst/>
          </a:prstGeom>
        </p:spPr>
      </p:pic>
      <p:pic>
        <p:nvPicPr>
          <p:cNvPr id="161" name="Picture 160"/>
          <p:cNvPicPr>
            <a:picLocks noChangeAspect="1"/>
          </p:cNvPicPr>
          <p:nvPr/>
        </p:nvPicPr>
        <p:blipFill>
          <a:blip r:embed="rId9"/>
          <a:stretch>
            <a:fillRect/>
          </a:stretch>
        </p:blipFill>
        <p:spPr>
          <a:xfrm>
            <a:off x="4166539" y="4676929"/>
            <a:ext cx="954623" cy="246208"/>
          </a:xfrm>
          <a:prstGeom prst="rect">
            <a:avLst/>
          </a:prstGeom>
        </p:spPr>
      </p:pic>
      <p:pic>
        <p:nvPicPr>
          <p:cNvPr id="162" name="Picture 161"/>
          <p:cNvPicPr>
            <a:picLocks noChangeAspect="1"/>
          </p:cNvPicPr>
          <p:nvPr/>
        </p:nvPicPr>
        <p:blipFill>
          <a:blip r:embed="rId10"/>
          <a:stretch>
            <a:fillRect/>
          </a:stretch>
        </p:blipFill>
        <p:spPr>
          <a:xfrm>
            <a:off x="7474797" y="4594422"/>
            <a:ext cx="961971" cy="335737"/>
          </a:xfrm>
          <a:prstGeom prst="rect">
            <a:avLst/>
          </a:prstGeom>
        </p:spPr>
      </p:pic>
      <p:pic>
        <p:nvPicPr>
          <p:cNvPr id="163" name="Picture 162"/>
          <p:cNvPicPr>
            <a:picLocks noChangeAspect="1"/>
          </p:cNvPicPr>
          <p:nvPr/>
        </p:nvPicPr>
        <p:blipFill>
          <a:blip r:embed="rId11"/>
          <a:stretch>
            <a:fillRect/>
          </a:stretch>
        </p:blipFill>
        <p:spPr>
          <a:xfrm>
            <a:off x="5489179" y="4699313"/>
            <a:ext cx="1683103" cy="223825"/>
          </a:xfrm>
          <a:prstGeom prst="rect">
            <a:avLst/>
          </a:prstGeom>
        </p:spPr>
      </p:pic>
      <p:pic>
        <p:nvPicPr>
          <p:cNvPr id="164" name="Picture 163"/>
          <p:cNvPicPr>
            <a:picLocks noChangeAspect="1"/>
          </p:cNvPicPr>
          <p:nvPr/>
        </p:nvPicPr>
        <p:blipFill>
          <a:blip r:embed="rId12"/>
          <a:stretch>
            <a:fillRect/>
          </a:stretch>
        </p:blipFill>
        <p:spPr>
          <a:xfrm>
            <a:off x="5639838" y="3661079"/>
            <a:ext cx="382967" cy="652823"/>
          </a:xfrm>
          <a:prstGeom prst="rect">
            <a:avLst/>
          </a:prstGeom>
        </p:spPr>
      </p:pic>
      <p:pic>
        <p:nvPicPr>
          <p:cNvPr id="165" name="Picture 164"/>
          <p:cNvPicPr>
            <a:picLocks noChangeAspect="1"/>
          </p:cNvPicPr>
          <p:nvPr/>
        </p:nvPicPr>
        <p:blipFill>
          <a:blip r:embed="rId13"/>
          <a:stretch>
            <a:fillRect/>
          </a:stretch>
        </p:blipFill>
        <p:spPr>
          <a:xfrm>
            <a:off x="9820961" y="2887085"/>
            <a:ext cx="530347" cy="558033"/>
          </a:xfrm>
          <a:prstGeom prst="rect">
            <a:avLst/>
          </a:prstGeom>
        </p:spPr>
      </p:pic>
      <p:pic>
        <p:nvPicPr>
          <p:cNvPr id="166" name="Picture 165"/>
          <p:cNvPicPr>
            <a:picLocks noChangeAspect="1"/>
          </p:cNvPicPr>
          <p:nvPr/>
        </p:nvPicPr>
        <p:blipFill>
          <a:blip r:embed="rId14"/>
          <a:stretch>
            <a:fillRect/>
          </a:stretch>
        </p:blipFill>
        <p:spPr>
          <a:xfrm>
            <a:off x="596419" y="3774245"/>
            <a:ext cx="626472" cy="652823"/>
          </a:xfrm>
          <a:prstGeom prst="rect">
            <a:avLst/>
          </a:prstGeom>
        </p:spPr>
      </p:pic>
      <p:pic>
        <p:nvPicPr>
          <p:cNvPr id="167" name="Picture 166"/>
          <p:cNvPicPr>
            <a:picLocks noChangeAspect="1"/>
          </p:cNvPicPr>
          <p:nvPr/>
        </p:nvPicPr>
        <p:blipFill>
          <a:blip r:embed="rId15"/>
          <a:stretch>
            <a:fillRect/>
          </a:stretch>
        </p:blipFill>
        <p:spPr>
          <a:xfrm>
            <a:off x="3894171" y="3068316"/>
            <a:ext cx="1060691" cy="335411"/>
          </a:xfrm>
          <a:prstGeom prst="rect">
            <a:avLst/>
          </a:prstGeom>
        </p:spPr>
      </p:pic>
      <p:pic>
        <p:nvPicPr>
          <p:cNvPr id="168" name="Picture 167"/>
          <p:cNvPicPr>
            <a:picLocks noChangeAspect="1"/>
          </p:cNvPicPr>
          <p:nvPr/>
        </p:nvPicPr>
        <p:blipFill>
          <a:blip r:embed="rId16"/>
          <a:stretch>
            <a:fillRect/>
          </a:stretch>
        </p:blipFill>
        <p:spPr>
          <a:xfrm>
            <a:off x="5326334" y="3003421"/>
            <a:ext cx="2014991" cy="373041"/>
          </a:xfrm>
          <a:prstGeom prst="rect">
            <a:avLst/>
          </a:prstGeom>
        </p:spPr>
      </p:pic>
      <p:pic>
        <p:nvPicPr>
          <p:cNvPr id="169" name="Picture 168"/>
          <p:cNvPicPr>
            <a:picLocks noChangeAspect="1"/>
          </p:cNvPicPr>
          <p:nvPr/>
        </p:nvPicPr>
        <p:blipFill>
          <a:blip r:embed="rId17"/>
          <a:stretch>
            <a:fillRect/>
          </a:stretch>
        </p:blipFill>
        <p:spPr>
          <a:xfrm>
            <a:off x="2416561" y="2964109"/>
            <a:ext cx="1200703" cy="559563"/>
          </a:xfrm>
          <a:prstGeom prst="rect">
            <a:avLst/>
          </a:prstGeom>
        </p:spPr>
      </p:pic>
      <p:pic>
        <p:nvPicPr>
          <p:cNvPr id="170" name="Picture 169"/>
          <p:cNvPicPr>
            <a:picLocks noChangeAspect="1"/>
          </p:cNvPicPr>
          <p:nvPr/>
        </p:nvPicPr>
        <p:blipFill>
          <a:blip r:embed="rId18"/>
          <a:stretch>
            <a:fillRect/>
          </a:stretch>
        </p:blipFill>
        <p:spPr>
          <a:xfrm>
            <a:off x="1379755" y="3743476"/>
            <a:ext cx="1662235" cy="746083"/>
          </a:xfrm>
          <a:prstGeom prst="rect">
            <a:avLst/>
          </a:prstGeom>
        </p:spPr>
      </p:pic>
      <p:pic>
        <p:nvPicPr>
          <p:cNvPr id="171" name="Picture 170"/>
          <p:cNvPicPr>
            <a:picLocks noChangeAspect="1"/>
          </p:cNvPicPr>
          <p:nvPr/>
        </p:nvPicPr>
        <p:blipFill rotWithShape="1">
          <a:blip r:embed="rId19">
            <a:clrChange>
              <a:clrFrom>
                <a:srgbClr val="FFFFFF"/>
              </a:clrFrom>
              <a:clrTo>
                <a:srgbClr val="FFFFFF">
                  <a:alpha val="0"/>
                </a:srgbClr>
              </a:clrTo>
            </a:clrChange>
          </a:blip>
          <a:srcRect t="13936" b="18037"/>
          <a:stretch/>
        </p:blipFill>
        <p:spPr>
          <a:xfrm>
            <a:off x="7543677" y="2793061"/>
            <a:ext cx="2023011" cy="746083"/>
          </a:xfrm>
          <a:prstGeom prst="rect">
            <a:avLst/>
          </a:prstGeom>
        </p:spPr>
      </p:pic>
      <p:pic>
        <p:nvPicPr>
          <p:cNvPr id="172" name="Picture 17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844041" y="4742123"/>
            <a:ext cx="1055112" cy="198084"/>
          </a:xfrm>
          <a:prstGeom prst="rect">
            <a:avLst/>
          </a:prstGeom>
        </p:spPr>
      </p:pic>
      <p:pic>
        <p:nvPicPr>
          <p:cNvPr id="173" name="Picture 17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3840" y="2994969"/>
            <a:ext cx="1378899" cy="497847"/>
          </a:xfrm>
          <a:prstGeom prst="rect">
            <a:avLst/>
          </a:prstGeom>
        </p:spPr>
      </p:pic>
      <p:pic>
        <p:nvPicPr>
          <p:cNvPr id="174" name="Picture 173"/>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t="32006" r="60066" b="30490"/>
          <a:stretch/>
        </p:blipFill>
        <p:spPr>
          <a:xfrm>
            <a:off x="10205283" y="4635915"/>
            <a:ext cx="1414663" cy="436071"/>
          </a:xfrm>
          <a:prstGeom prst="rect">
            <a:avLst/>
          </a:prstGeom>
        </p:spPr>
      </p:pic>
      <p:sp>
        <p:nvSpPr>
          <p:cNvPr id="175" name="Oval 174"/>
          <p:cNvSpPr/>
          <p:nvPr/>
        </p:nvSpPr>
        <p:spPr bwMode="auto">
          <a:xfrm>
            <a:off x="5314168" y="6029287"/>
            <a:ext cx="618523" cy="61852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p:cNvSpPr/>
          <p:nvPr/>
        </p:nvSpPr>
        <p:spPr bwMode="auto">
          <a:xfrm>
            <a:off x="5698310" y="5521527"/>
            <a:ext cx="926093" cy="92609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p:cNvSpPr/>
          <p:nvPr/>
        </p:nvSpPr>
        <p:spPr bwMode="auto">
          <a:xfrm>
            <a:off x="6158906" y="5889424"/>
            <a:ext cx="768269" cy="7682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p:cNvSpPr/>
          <p:nvPr/>
        </p:nvSpPr>
        <p:spPr>
          <a:xfrm>
            <a:off x="5496730" y="6089122"/>
            <a:ext cx="1225015" cy="535531"/>
          </a:xfrm>
          <a:prstGeom prst="rect">
            <a:avLst/>
          </a:prstGeom>
          <a:solidFill>
            <a:schemeClr val="bg1"/>
          </a:solidFill>
        </p:spPr>
        <p:txBody>
          <a:bodyPr wrap="none">
            <a:sp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Segoe UI"/>
                <a:ea typeface="Segoe UI" pitchFamily="34" charset="0"/>
                <a:cs typeface="Segoe UI" pitchFamily="34" charset="0"/>
              </a:rPr>
              <a:t>Azure</a:t>
            </a:r>
          </a:p>
        </p:txBody>
      </p:sp>
      <p:sp>
        <p:nvSpPr>
          <p:cNvPr id="179" name="Freeform 5"/>
          <p:cNvSpPr>
            <a:spLocks noEditPoints="1"/>
          </p:cNvSpPr>
          <p:nvPr/>
        </p:nvSpPr>
        <p:spPr bwMode="auto">
          <a:xfrm>
            <a:off x="5214871" y="5496901"/>
            <a:ext cx="1820392" cy="12632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80" name="Text Placeholder 2"/>
          <p:cNvSpPr txBox="1">
            <a:spLocks/>
          </p:cNvSpPr>
          <p:nvPr/>
        </p:nvSpPr>
        <p:spPr>
          <a:xfrm>
            <a:off x="596419" y="1206374"/>
            <a:ext cx="11567784" cy="1418991"/>
          </a:xfrm>
          <a:prstGeom prst="rect">
            <a:avLst/>
          </a:prstGeom>
        </p:spPr>
        <p:txBody>
          <a:bodyPr/>
          <a:lst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685783" marR="0" lvl="0" indent="-685783" algn="l" defTabSz="914377" rtl="0" eaLnBrk="1" fontAlgn="auto" latinLnBrk="0" hangingPunct="1">
              <a:lnSpc>
                <a:spcPct val="90000"/>
              </a:lnSpc>
              <a:spcBef>
                <a:spcPct val="0"/>
              </a:spcBef>
              <a:spcAft>
                <a:spcPts val="0"/>
              </a:spcAft>
              <a:buClrTx/>
              <a:buSzPct val="100000"/>
              <a:buFont typeface="Arial" panose="020B0604020202020204" pitchFamily="34" charset="0"/>
              <a:buChar char="•"/>
              <a:tabLst/>
              <a:defRPr/>
            </a:pPr>
            <a:r>
              <a:rPr kumimoji="0" lang="en-US" sz="2800" b="1"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Open</a:t>
            </a:r>
            <a:r>
              <a:rPr kumimoji="0" lang="en-US" sz="28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 Blockchain Ecosystem</a:t>
            </a:r>
          </a:p>
          <a:p>
            <a:pPr marL="685783" marR="0" lvl="0" indent="-685783" algn="l" defTabSz="914377" rtl="0" eaLnBrk="1" fontAlgn="auto" latinLnBrk="0" hangingPunct="1">
              <a:lnSpc>
                <a:spcPct val="90000"/>
              </a:lnSpc>
              <a:spcBef>
                <a:spcPct val="0"/>
              </a:spcBef>
              <a:spcAft>
                <a:spcPts val="0"/>
              </a:spcAft>
              <a:buClrTx/>
              <a:buSzPct val="100000"/>
              <a:buFont typeface="Arial" panose="020B0604020202020204" pitchFamily="34" charset="0"/>
              <a:buChar char="•"/>
              <a:tabLst/>
              <a:defRPr/>
            </a:pPr>
            <a:r>
              <a:rPr kumimoji="0" lang="en-US" sz="28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Our platform will integrate with our customer investments (incl. Azure)</a:t>
            </a:r>
          </a:p>
          <a:p>
            <a:pPr marL="685783" marR="0" lvl="0" indent="-685783" algn="l" defTabSz="914377" rtl="0" eaLnBrk="1" fontAlgn="auto" latinLnBrk="0" hangingPunct="1">
              <a:lnSpc>
                <a:spcPct val="90000"/>
              </a:lnSpc>
              <a:spcBef>
                <a:spcPct val="0"/>
              </a:spcBef>
              <a:spcAft>
                <a:spcPts val="0"/>
              </a:spcAft>
              <a:buClrTx/>
              <a:buSzPct val="100000"/>
              <a:buFont typeface="Arial" panose="020B0604020202020204" pitchFamily="34" charset="0"/>
              <a:buChar char="•"/>
              <a:tabLst/>
              <a:defRPr/>
            </a:pPr>
            <a:r>
              <a:rPr kumimoji="0" lang="en-US" sz="2800" b="1"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Regulatory and Compliance Ready </a:t>
            </a:r>
            <a:r>
              <a:rPr kumimoji="0" lang="en-US" sz="2800" b="0" i="0" u="none" strike="noStrike" kern="1200" cap="none" spc="0" normalizeH="0" baseline="0" noProof="0" dirty="0">
                <a:ln>
                  <a:noFill/>
                </a:ln>
                <a:solidFill>
                  <a:srgbClr val="505050">
                    <a:lumMod val="75000"/>
                  </a:srgbClr>
                </a:solidFill>
                <a:effectLst/>
                <a:uLnTx/>
                <a:uFillTx/>
                <a:latin typeface="Segoe UI Light" panose="020B0502040204020203" pitchFamily="34" charset="0"/>
                <a:ea typeface="+mj-ea"/>
                <a:cs typeface="Segoe UI Light" panose="020B0502040204020203" pitchFamily="34" charset="0"/>
              </a:rPr>
              <a:t>(incl. Financial Services)</a:t>
            </a:r>
          </a:p>
          <a:p>
            <a:pPr marL="0" marR="0" lvl="0" indent="0" algn="l" defTabSz="1088051" rtl="0" eaLnBrk="1" fontAlgn="auto" latinLnBrk="0" hangingPunct="1">
              <a:lnSpc>
                <a:spcPct val="100000"/>
              </a:lnSpc>
              <a:spcBef>
                <a:spcPts val="1800"/>
              </a:spcBef>
              <a:spcAft>
                <a:spcPts val="0"/>
              </a:spcAft>
              <a:buClr>
                <a:srgbClr val="0072C6"/>
              </a:buClr>
              <a:buSzPct val="100000"/>
              <a:buFont typeface="Wingdings" pitchFamily="2" charset="2"/>
              <a:buNone/>
              <a:tabLst/>
              <a:defRPr/>
            </a:pPr>
            <a:endParaRPr kumimoji="0" lang="en-US" sz="2000" b="0" i="0" u="none" strike="noStrike" kern="1200" cap="none" spc="0" normalizeH="0" baseline="0" noProof="0" dirty="0">
              <a:ln>
                <a:noFill/>
              </a:ln>
              <a:solidFill>
                <a:srgbClr val="505050"/>
              </a:solidFill>
              <a:effectLst/>
              <a:uLnTx/>
              <a:uFillTx/>
              <a:latin typeface="Segoe UI Light" panose="020B0502040204020203" pitchFamily="34" charset="0"/>
              <a:cs typeface="Segoe UI Light" panose="020B0502040204020203" pitchFamily="34" charset="0"/>
            </a:endParaRPr>
          </a:p>
        </p:txBody>
      </p:sp>
      <p:sp>
        <p:nvSpPr>
          <p:cNvPr id="33" name="Title 1"/>
          <p:cNvSpPr>
            <a:spLocks noGrp="1"/>
          </p:cNvSpPr>
          <p:nvPr>
            <p:ph type="title"/>
          </p:nvPr>
        </p:nvSpPr>
        <p:spPr>
          <a:xfrm>
            <a:off x="1" y="1"/>
            <a:ext cx="12192000" cy="997525"/>
          </a:xfrm>
        </p:spPr>
        <p:txBody>
          <a:bodyPr>
            <a:noAutofit/>
          </a:bodyPr>
          <a:lstStyle/>
          <a:p>
            <a:r>
              <a:rPr lang="en-US" sz="5867" kern="800" spc="-133" dirty="0">
                <a:solidFill>
                  <a:srgbClr val="0070C0"/>
                </a:solidFill>
                <a:cs typeface="Segoe UI Light"/>
              </a:rPr>
              <a:t>Why Microsoft </a:t>
            </a:r>
            <a:r>
              <a:rPr lang="en-US" sz="5867" dirty="0">
                <a:solidFill>
                  <a:prstClr val="white">
                    <a:lumMod val="50000"/>
                  </a:prstClr>
                </a:solidFill>
                <a:latin typeface="Segoe UI Light"/>
              </a:rPr>
              <a:t>for Blockchain? </a:t>
            </a:r>
            <a:endParaRPr lang="en-US" dirty="0">
              <a:solidFill>
                <a:prstClr val="white">
                  <a:lumMod val="50000"/>
                </a:prstClr>
              </a:solidFill>
              <a:latin typeface="Segoe UI Light"/>
            </a:endParaRPr>
          </a:p>
        </p:txBody>
      </p:sp>
    </p:spTree>
    <p:extLst>
      <p:ext uri="{BB962C8B-B14F-4D97-AF65-F5344CB8AC3E}">
        <p14:creationId xmlns:p14="http://schemas.microsoft.com/office/powerpoint/2010/main" val="4023655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barn(outVertical)">
                                      <p:cBhvr>
                                        <p:cTn id="11" dur="500"/>
                                        <p:tgtEl>
                                          <p:spTgt spid="154"/>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wipe(down)">
                                      <p:cBhvr>
                                        <p:cTn id="18" dur="500"/>
                                        <p:tgtEl>
                                          <p:spTgt spid="1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9"/>
                                        </p:tgtEl>
                                        <p:attrNameLst>
                                          <p:attrName>style.visibility</p:attrName>
                                        </p:attrNameLst>
                                      </p:cBhvr>
                                      <p:to>
                                        <p:strVal val="visible"/>
                                      </p:to>
                                    </p:set>
                                    <p:animEffect transition="in" filter="fade">
                                      <p:cBhvr>
                                        <p:cTn id="21" dur="500"/>
                                        <p:tgtEl>
                                          <p:spTgt spid="179"/>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51"/>
                                        </p:tgtEl>
                                        <p:attrNameLst>
                                          <p:attrName>style.visibility</p:attrName>
                                        </p:attrNameLst>
                                      </p:cBhvr>
                                      <p:to>
                                        <p:strVal val="visible"/>
                                      </p:to>
                                    </p:set>
                                    <p:animEffect transition="in" filter="fade">
                                      <p:cBhvr>
                                        <p:cTn id="25" dur="500"/>
                                        <p:tgtEl>
                                          <p:spTgt spid="151"/>
                                        </p:tgtEl>
                                      </p:cBhvr>
                                    </p:animEffect>
                                  </p:childTnLst>
                                </p:cTn>
                              </p:par>
                              <p:par>
                                <p:cTn id="26" presetID="10" presetClass="entr" presetSubtype="0" fill="hold" nodeType="withEffect">
                                  <p:stCondLst>
                                    <p:cond delay="500"/>
                                  </p:stCondLst>
                                  <p:childTnLst>
                                    <p:set>
                                      <p:cBhvr>
                                        <p:cTn id="27" dur="1" fill="hold">
                                          <p:stCondLst>
                                            <p:cond delay="0"/>
                                          </p:stCondLst>
                                        </p:cTn>
                                        <p:tgtEl>
                                          <p:spTgt spid="173"/>
                                        </p:tgtEl>
                                        <p:attrNameLst>
                                          <p:attrName>style.visibility</p:attrName>
                                        </p:attrNameLst>
                                      </p:cBhvr>
                                      <p:to>
                                        <p:strVal val="visible"/>
                                      </p:to>
                                    </p:set>
                                    <p:animEffect transition="in" filter="fade">
                                      <p:cBhvr>
                                        <p:cTn id="28" dur="500"/>
                                        <p:tgtEl>
                                          <p:spTgt spid="173"/>
                                        </p:tgtEl>
                                      </p:cBhvr>
                                    </p:animEffect>
                                  </p:childTnLst>
                                </p:cTn>
                              </p:par>
                              <p:par>
                                <p:cTn id="29" presetID="10" presetClass="entr" presetSubtype="0" fill="hold" nodeType="withEffect">
                                  <p:stCondLst>
                                    <p:cond delay="500"/>
                                  </p:stCondLst>
                                  <p:childTnLst>
                                    <p:set>
                                      <p:cBhvr>
                                        <p:cTn id="30" dur="1" fill="hold">
                                          <p:stCondLst>
                                            <p:cond delay="0"/>
                                          </p:stCondLst>
                                        </p:cTn>
                                        <p:tgtEl>
                                          <p:spTgt spid="166"/>
                                        </p:tgtEl>
                                        <p:attrNameLst>
                                          <p:attrName>style.visibility</p:attrName>
                                        </p:attrNameLst>
                                      </p:cBhvr>
                                      <p:to>
                                        <p:strVal val="visible"/>
                                      </p:to>
                                    </p:set>
                                    <p:animEffect transition="in" filter="fade">
                                      <p:cBhvr>
                                        <p:cTn id="31" dur="500"/>
                                        <p:tgtEl>
                                          <p:spTgt spid="166"/>
                                        </p:tgtEl>
                                      </p:cBhvr>
                                    </p:animEffect>
                                  </p:childTnLst>
                                </p:cTn>
                              </p:par>
                              <p:par>
                                <p:cTn id="32" presetID="10" presetClass="entr" presetSubtype="0" fill="hold" nodeType="withEffect">
                                  <p:stCondLst>
                                    <p:cond delay="500"/>
                                  </p:stCondLst>
                                  <p:childTnLst>
                                    <p:set>
                                      <p:cBhvr>
                                        <p:cTn id="33" dur="1" fill="hold">
                                          <p:stCondLst>
                                            <p:cond delay="0"/>
                                          </p:stCondLst>
                                        </p:cTn>
                                        <p:tgtEl>
                                          <p:spTgt spid="159"/>
                                        </p:tgtEl>
                                        <p:attrNameLst>
                                          <p:attrName>style.visibility</p:attrName>
                                        </p:attrNameLst>
                                      </p:cBhvr>
                                      <p:to>
                                        <p:strVal val="visible"/>
                                      </p:to>
                                    </p:set>
                                    <p:animEffect transition="in" filter="fade">
                                      <p:cBhvr>
                                        <p:cTn id="34" dur="500"/>
                                        <p:tgtEl>
                                          <p:spTgt spid="159"/>
                                        </p:tgtEl>
                                      </p:cBhvr>
                                    </p:animEffect>
                                  </p:childTnLst>
                                </p:cTn>
                              </p:par>
                              <p:par>
                                <p:cTn id="35" presetID="10" presetClass="entr" presetSubtype="0" fill="hold" nodeType="withEffect">
                                  <p:stCondLst>
                                    <p:cond delay="500"/>
                                  </p:stCondLst>
                                  <p:childTnLst>
                                    <p:set>
                                      <p:cBhvr>
                                        <p:cTn id="36" dur="1" fill="hold">
                                          <p:stCondLst>
                                            <p:cond delay="0"/>
                                          </p:stCondLst>
                                        </p:cTn>
                                        <p:tgtEl>
                                          <p:spTgt spid="170"/>
                                        </p:tgtEl>
                                        <p:attrNameLst>
                                          <p:attrName>style.visibility</p:attrName>
                                        </p:attrNameLst>
                                      </p:cBhvr>
                                      <p:to>
                                        <p:strVal val="visible"/>
                                      </p:to>
                                    </p:set>
                                    <p:animEffect transition="in" filter="fade">
                                      <p:cBhvr>
                                        <p:cTn id="37" dur="500"/>
                                        <p:tgtEl>
                                          <p:spTgt spid="170"/>
                                        </p:tgtEl>
                                      </p:cBhvr>
                                    </p:animEffect>
                                  </p:childTnLst>
                                </p:cTn>
                              </p:par>
                              <p:par>
                                <p:cTn id="38" presetID="10" presetClass="entr" presetSubtype="0" fill="hold" nodeType="withEffect">
                                  <p:stCondLst>
                                    <p:cond delay="50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500"/>
                                  </p:stCondLst>
                                  <p:childTnLst>
                                    <p:set>
                                      <p:cBhvr>
                                        <p:cTn id="42" dur="1" fill="hold">
                                          <p:stCondLst>
                                            <p:cond delay="0"/>
                                          </p:stCondLst>
                                        </p:cTn>
                                        <p:tgtEl>
                                          <p:spTgt spid="160"/>
                                        </p:tgtEl>
                                        <p:attrNameLst>
                                          <p:attrName>style.visibility</p:attrName>
                                        </p:attrNameLst>
                                      </p:cBhvr>
                                      <p:to>
                                        <p:strVal val="visible"/>
                                      </p:to>
                                    </p:set>
                                    <p:animEffect transition="in" filter="fade">
                                      <p:cBhvr>
                                        <p:cTn id="43" dur="500"/>
                                        <p:tgtEl>
                                          <p:spTgt spid="160"/>
                                        </p:tgtEl>
                                      </p:cBhvr>
                                    </p:animEffect>
                                  </p:childTnLst>
                                </p:cTn>
                              </p:par>
                              <p:par>
                                <p:cTn id="44" presetID="10" presetClass="entr" presetSubtype="0" fill="hold" nodeType="withEffect">
                                  <p:stCondLst>
                                    <p:cond delay="500"/>
                                  </p:stCondLst>
                                  <p:childTnLst>
                                    <p:set>
                                      <p:cBhvr>
                                        <p:cTn id="45" dur="1" fill="hold">
                                          <p:stCondLst>
                                            <p:cond delay="0"/>
                                          </p:stCondLst>
                                        </p:cTn>
                                        <p:tgtEl>
                                          <p:spTgt spid="169"/>
                                        </p:tgtEl>
                                        <p:attrNameLst>
                                          <p:attrName>style.visibility</p:attrName>
                                        </p:attrNameLst>
                                      </p:cBhvr>
                                      <p:to>
                                        <p:strVal val="visible"/>
                                      </p:to>
                                    </p:set>
                                    <p:animEffect transition="in" filter="fade">
                                      <p:cBhvr>
                                        <p:cTn id="46" dur="500"/>
                                        <p:tgtEl>
                                          <p:spTgt spid="169"/>
                                        </p:tgtEl>
                                      </p:cBhvr>
                                    </p:animEffect>
                                  </p:childTnLst>
                                </p:cTn>
                              </p:par>
                              <p:par>
                                <p:cTn id="47" presetID="10" presetClass="entr" presetSubtype="0" fill="hold" nodeType="withEffect">
                                  <p:stCondLst>
                                    <p:cond delay="5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1"/>
                                        </p:tgtEl>
                                        <p:attrNameLst>
                                          <p:attrName>style.visibility</p:attrName>
                                        </p:attrNameLst>
                                      </p:cBhvr>
                                      <p:to>
                                        <p:strVal val="visible"/>
                                      </p:to>
                                    </p:set>
                                    <p:animEffect transition="in" filter="fade">
                                      <p:cBhvr>
                                        <p:cTn id="52" dur="500"/>
                                        <p:tgtEl>
                                          <p:spTgt spid="161"/>
                                        </p:tgtEl>
                                      </p:cBhvr>
                                    </p:animEffect>
                                  </p:childTnLst>
                                </p:cTn>
                              </p:par>
                              <p:par>
                                <p:cTn id="53" presetID="10" presetClass="entr" presetSubtype="0" fill="hold" nodeType="withEffect">
                                  <p:stCondLst>
                                    <p:cond delay="5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nodeType="withEffect">
                                  <p:stCondLst>
                                    <p:cond delay="500"/>
                                  </p:stCondLst>
                                  <p:childTnLst>
                                    <p:set>
                                      <p:cBhvr>
                                        <p:cTn id="57" dur="1" fill="hold">
                                          <p:stCondLst>
                                            <p:cond delay="0"/>
                                          </p:stCondLst>
                                        </p:cTn>
                                        <p:tgtEl>
                                          <p:spTgt spid="168"/>
                                        </p:tgtEl>
                                        <p:attrNameLst>
                                          <p:attrName>style.visibility</p:attrName>
                                        </p:attrNameLst>
                                      </p:cBhvr>
                                      <p:to>
                                        <p:strVal val="visible"/>
                                      </p:to>
                                    </p:set>
                                    <p:animEffect transition="in" filter="fade">
                                      <p:cBhvr>
                                        <p:cTn id="58" dur="500"/>
                                        <p:tgtEl>
                                          <p:spTgt spid="168"/>
                                        </p:tgtEl>
                                      </p:cBhvr>
                                    </p:animEffect>
                                  </p:childTnLst>
                                </p:cTn>
                              </p:par>
                              <p:par>
                                <p:cTn id="59" presetID="10" presetClass="entr" presetSubtype="0" fill="hold"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nodeType="withEffect">
                                  <p:stCondLst>
                                    <p:cond delay="500"/>
                                  </p:stCondLst>
                                  <p:childTnLst>
                                    <p:set>
                                      <p:cBhvr>
                                        <p:cTn id="63" dur="1" fill="hold">
                                          <p:stCondLst>
                                            <p:cond delay="0"/>
                                          </p:stCondLst>
                                        </p:cTn>
                                        <p:tgtEl>
                                          <p:spTgt spid="158"/>
                                        </p:tgtEl>
                                        <p:attrNameLst>
                                          <p:attrName>style.visibility</p:attrName>
                                        </p:attrNameLst>
                                      </p:cBhvr>
                                      <p:to>
                                        <p:strVal val="visible"/>
                                      </p:to>
                                    </p:set>
                                    <p:animEffect transition="in" filter="fade">
                                      <p:cBhvr>
                                        <p:cTn id="64" dur="500"/>
                                        <p:tgtEl>
                                          <p:spTgt spid="158"/>
                                        </p:tgtEl>
                                      </p:cBhvr>
                                    </p:animEffect>
                                  </p:childTnLst>
                                </p:cTn>
                              </p:par>
                              <p:par>
                                <p:cTn id="65" presetID="10" presetClass="entr" presetSubtype="0" fill="hold" nodeType="withEffect">
                                  <p:stCondLst>
                                    <p:cond delay="500"/>
                                  </p:stCondLst>
                                  <p:childTnLst>
                                    <p:set>
                                      <p:cBhvr>
                                        <p:cTn id="66" dur="1" fill="hold">
                                          <p:stCondLst>
                                            <p:cond delay="0"/>
                                          </p:stCondLst>
                                        </p:cTn>
                                        <p:tgtEl>
                                          <p:spTgt spid="164"/>
                                        </p:tgtEl>
                                        <p:attrNameLst>
                                          <p:attrName>style.visibility</p:attrName>
                                        </p:attrNameLst>
                                      </p:cBhvr>
                                      <p:to>
                                        <p:strVal val="visible"/>
                                      </p:to>
                                    </p:set>
                                    <p:animEffect transition="in" filter="fade">
                                      <p:cBhvr>
                                        <p:cTn id="67" dur="500"/>
                                        <p:tgtEl>
                                          <p:spTgt spid="164"/>
                                        </p:tgtEl>
                                      </p:cBhvr>
                                    </p:animEffect>
                                  </p:childTnLst>
                                </p:cTn>
                              </p:par>
                              <p:par>
                                <p:cTn id="68" presetID="10" presetClass="entr" presetSubtype="0" fill="hold" nodeType="withEffect">
                                  <p:stCondLst>
                                    <p:cond delay="50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500"/>
                                        <p:tgtEl>
                                          <p:spTgt spid="162"/>
                                        </p:tgtEl>
                                      </p:cBhvr>
                                    </p:animEffect>
                                  </p:childTnLst>
                                </p:cTn>
                              </p:par>
                              <p:par>
                                <p:cTn id="71" presetID="10" presetClass="entr" presetSubtype="0" fill="hold" nodeType="withEffect">
                                  <p:stCondLst>
                                    <p:cond delay="500"/>
                                  </p:stCondLst>
                                  <p:childTnLst>
                                    <p:set>
                                      <p:cBhvr>
                                        <p:cTn id="72" dur="1" fill="hold">
                                          <p:stCondLst>
                                            <p:cond delay="0"/>
                                          </p:stCondLst>
                                        </p:cTn>
                                        <p:tgtEl>
                                          <p:spTgt spid="174"/>
                                        </p:tgtEl>
                                        <p:attrNameLst>
                                          <p:attrName>style.visibility</p:attrName>
                                        </p:attrNameLst>
                                      </p:cBhvr>
                                      <p:to>
                                        <p:strVal val="visible"/>
                                      </p:to>
                                    </p:set>
                                    <p:animEffect transition="in" filter="fade">
                                      <p:cBhvr>
                                        <p:cTn id="73" dur="500"/>
                                        <p:tgtEl>
                                          <p:spTgt spid="174"/>
                                        </p:tgtEl>
                                      </p:cBhvr>
                                    </p:animEffect>
                                  </p:childTnLst>
                                </p:cTn>
                              </p:par>
                              <p:par>
                                <p:cTn id="74" presetID="10" presetClass="entr" presetSubtype="0"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10" presetClass="entr" presetSubtype="0" fill="hold" nodeType="withEffect">
                                  <p:stCondLst>
                                    <p:cond delay="500"/>
                                  </p:stCondLst>
                                  <p:childTnLst>
                                    <p:set>
                                      <p:cBhvr>
                                        <p:cTn id="78" dur="1" fill="hold">
                                          <p:stCondLst>
                                            <p:cond delay="0"/>
                                          </p:stCondLst>
                                        </p:cTn>
                                        <p:tgtEl>
                                          <p:spTgt spid="157"/>
                                        </p:tgtEl>
                                        <p:attrNameLst>
                                          <p:attrName>style.visibility</p:attrName>
                                        </p:attrNameLst>
                                      </p:cBhvr>
                                      <p:to>
                                        <p:strVal val="visible"/>
                                      </p:to>
                                    </p:set>
                                    <p:animEffect transition="in" filter="fade">
                                      <p:cBhvr>
                                        <p:cTn id="79" dur="500"/>
                                        <p:tgtEl>
                                          <p:spTgt spid="157"/>
                                        </p:tgtEl>
                                      </p:cBhvr>
                                    </p:animEffect>
                                  </p:childTnLst>
                                </p:cTn>
                              </p:par>
                              <p:par>
                                <p:cTn id="80" presetID="10" presetClass="entr" presetSubtype="0" fill="hold" nodeType="withEffect">
                                  <p:stCondLst>
                                    <p:cond delay="500"/>
                                  </p:stCondLst>
                                  <p:childTnLst>
                                    <p:set>
                                      <p:cBhvr>
                                        <p:cTn id="81" dur="1" fill="hold">
                                          <p:stCondLst>
                                            <p:cond delay="0"/>
                                          </p:stCondLst>
                                        </p:cTn>
                                        <p:tgtEl>
                                          <p:spTgt spid="153"/>
                                        </p:tgtEl>
                                        <p:attrNameLst>
                                          <p:attrName>style.visibility</p:attrName>
                                        </p:attrNameLst>
                                      </p:cBhvr>
                                      <p:to>
                                        <p:strVal val="visible"/>
                                      </p:to>
                                    </p:set>
                                    <p:animEffect transition="in" filter="fade">
                                      <p:cBhvr>
                                        <p:cTn id="82" dur="500"/>
                                        <p:tgtEl>
                                          <p:spTgt spid="153"/>
                                        </p:tgtEl>
                                      </p:cBhvr>
                                    </p:animEffect>
                                  </p:childTnLst>
                                </p:cTn>
                              </p:par>
                              <p:par>
                                <p:cTn id="83" presetID="10" presetClass="entr" presetSubtype="0" fill="hold" nodeType="withEffect">
                                  <p:stCondLst>
                                    <p:cond delay="500"/>
                                  </p:stCondLst>
                                  <p:childTnLst>
                                    <p:set>
                                      <p:cBhvr>
                                        <p:cTn id="84" dur="1" fill="hold">
                                          <p:stCondLst>
                                            <p:cond delay="0"/>
                                          </p:stCondLst>
                                        </p:cTn>
                                        <p:tgtEl>
                                          <p:spTgt spid="165"/>
                                        </p:tgtEl>
                                        <p:attrNameLst>
                                          <p:attrName>style.visibility</p:attrName>
                                        </p:attrNameLst>
                                      </p:cBhvr>
                                      <p:to>
                                        <p:strVal val="visible"/>
                                      </p:to>
                                    </p:set>
                                    <p:animEffect transition="in" filter="fade">
                                      <p:cBhvr>
                                        <p:cTn id="85"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8" grpId="0" animBg="1"/>
      <p:bldP spid="179"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 name="Rounded Rectangle 95"/>
          <p:cNvSpPr/>
          <p:nvPr/>
        </p:nvSpPr>
        <p:spPr bwMode="auto">
          <a:xfrm>
            <a:off x="3297955" y="771824"/>
            <a:ext cx="8893181" cy="6085691"/>
          </a:xfrm>
          <a:prstGeom prst="roundRect">
            <a:avLst>
              <a:gd name="adj" fmla="val 0"/>
            </a:avLst>
          </a:prstGeom>
          <a:solidFill>
            <a:srgbClr val="FFFFFF"/>
          </a:solidFill>
          <a:ln w="3175">
            <a:solidFill>
              <a:srgbClr val="00BCF2"/>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90" name="Rounded Rectangle 289"/>
          <p:cNvSpPr/>
          <p:nvPr/>
        </p:nvSpPr>
        <p:spPr bwMode="auto">
          <a:xfrm>
            <a:off x="864" y="771824"/>
            <a:ext cx="3307772" cy="6085691"/>
          </a:xfrm>
          <a:prstGeom prst="roundRect">
            <a:avLst>
              <a:gd name="adj" fmla="val 0"/>
            </a:avLst>
          </a:prstGeom>
          <a:solidFill>
            <a:srgbClr val="00BCF2"/>
          </a:solidFill>
          <a:ln w="3175">
            <a:solidFill>
              <a:srgbClr val="00BCF2"/>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67" name="Picture 66"/>
          <p:cNvPicPr>
            <a:picLocks noChangeAspect="1"/>
          </p:cNvPicPr>
          <p:nvPr/>
        </p:nvPicPr>
        <p:blipFill>
          <a:blip r:embed="rId3">
            <a:lum bright="-20000" contrast="40000"/>
          </a:blip>
          <a:stretch>
            <a:fillRect/>
          </a:stretch>
        </p:blipFill>
        <p:spPr>
          <a:xfrm>
            <a:off x="99532" y="1054170"/>
            <a:ext cx="1854966" cy="1005698"/>
          </a:xfrm>
          <a:prstGeom prst="rect">
            <a:avLst/>
          </a:prstGeom>
        </p:spPr>
      </p:pic>
      <p:pic>
        <p:nvPicPr>
          <p:cNvPr id="65" name="Picture 64"/>
          <p:cNvPicPr>
            <a:picLocks noChangeAspect="1"/>
          </p:cNvPicPr>
          <p:nvPr/>
        </p:nvPicPr>
        <p:blipFill>
          <a:blip r:embed="rId4">
            <a:lum bright="-20000" contrast="40000"/>
          </a:blip>
          <a:stretch>
            <a:fillRect/>
          </a:stretch>
        </p:blipFill>
        <p:spPr>
          <a:xfrm>
            <a:off x="145809" y="859291"/>
            <a:ext cx="3128836" cy="1828541"/>
          </a:xfrm>
          <a:prstGeom prst="rect">
            <a:avLst/>
          </a:prstGeom>
        </p:spPr>
      </p:pic>
      <p:sp>
        <p:nvSpPr>
          <p:cNvPr id="119" name="Rectangle 118"/>
          <p:cNvSpPr/>
          <p:nvPr/>
        </p:nvSpPr>
        <p:spPr>
          <a:xfrm>
            <a:off x="56612" y="2649788"/>
            <a:ext cx="3110399" cy="576395"/>
          </a:xfrm>
          <a:prstGeom prst="rect">
            <a:avLst/>
          </a:prstGeom>
        </p:spPr>
        <p:txBody>
          <a:bodyPr vert="horz" wrap="square" lIns="143366" tIns="89604" rIns="143366" bIns="89604" rtlCol="0" anchor="t">
            <a:spAutoFit/>
          </a:bodyPr>
          <a:lstStyle/>
          <a:p>
            <a:pPr marL="0" marR="0" lvl="0" indent="0" algn="ctr" defTabSz="914016" rtl="0" eaLnBrk="1" fontAlgn="auto" latinLnBrk="0" hangingPunct="1">
              <a:lnSpc>
                <a:spcPct val="90000"/>
              </a:lnSpc>
              <a:spcBef>
                <a:spcPct val="0"/>
              </a:spcBef>
              <a:spcAft>
                <a:spcPts val="0"/>
              </a:spcAft>
              <a:buClrTx/>
              <a:buSzTx/>
              <a:buFontTx/>
              <a:buNone/>
              <a:tabLst/>
              <a:defRPr/>
            </a:pPr>
            <a:r>
              <a:rPr kumimoji="0" lang="en-US" sz="1400" b="0" i="0" u="none" strike="noStrike" kern="0" cap="none" spc="-74" normalizeH="0" baseline="0" noProof="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We’ve delivered an open, broad, and flexible cloud across the stack</a:t>
            </a:r>
          </a:p>
        </p:txBody>
      </p:sp>
      <p:grpSp>
        <p:nvGrpSpPr>
          <p:cNvPr id="4" name="Group 3"/>
          <p:cNvGrpSpPr/>
          <p:nvPr/>
        </p:nvGrpSpPr>
        <p:grpSpPr>
          <a:xfrm>
            <a:off x="3423439" y="3802299"/>
            <a:ext cx="8679821" cy="2742811"/>
            <a:chOff x="3423059" y="3896481"/>
            <a:chExt cx="8681053" cy="2743200"/>
          </a:xfrm>
        </p:grpSpPr>
        <p:sp>
          <p:nvSpPr>
            <p:cNvPr id="123" name="Rounded Rectangle 122"/>
            <p:cNvSpPr/>
            <p:nvPr/>
          </p:nvSpPr>
          <p:spPr bwMode="auto">
            <a:xfrm>
              <a:off x="342305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4" name="Rounded Rectangle 123"/>
            <p:cNvSpPr/>
            <p:nvPr/>
          </p:nvSpPr>
          <p:spPr bwMode="auto">
            <a:xfrm>
              <a:off x="6339009"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5" name="Rounded Rectangle 124"/>
            <p:cNvSpPr/>
            <p:nvPr/>
          </p:nvSpPr>
          <p:spPr bwMode="auto">
            <a:xfrm>
              <a:off x="9269472" y="3896481"/>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9" name="Content Placeholder 2"/>
            <p:cNvSpPr txBox="1">
              <a:spLocks/>
            </p:cNvSpPr>
            <p:nvPr/>
          </p:nvSpPr>
          <p:spPr bwMode="auto">
            <a:xfrm>
              <a:off x="3441068" y="407476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Applications</a:t>
              </a:r>
            </a:p>
          </p:txBody>
        </p:sp>
        <p:sp>
          <p:nvSpPr>
            <p:cNvPr id="130" name="Content Placeholder 2"/>
            <p:cNvSpPr txBox="1">
              <a:spLocks/>
            </p:cNvSpPr>
            <p:nvPr/>
          </p:nvSpPr>
          <p:spPr bwMode="auto">
            <a:xfrm>
              <a:off x="6364275" y="407476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Management</a:t>
              </a:r>
            </a:p>
          </p:txBody>
        </p:sp>
        <p:sp>
          <p:nvSpPr>
            <p:cNvPr id="131" name="Content Placeholder 2"/>
            <p:cNvSpPr txBox="1">
              <a:spLocks/>
            </p:cNvSpPr>
            <p:nvPr/>
          </p:nvSpPr>
          <p:spPr bwMode="auto">
            <a:xfrm>
              <a:off x="9287481" y="407476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Clients</a:t>
              </a:r>
            </a:p>
          </p:txBody>
        </p:sp>
        <p:pic>
          <p:nvPicPr>
            <p:cNvPr id="6" name="Picture 5"/>
            <p:cNvPicPr>
              <a:picLocks noChangeAspect="1"/>
            </p:cNvPicPr>
            <p:nvPr/>
          </p:nvPicPr>
          <p:blipFill>
            <a:blip r:embed="rId5"/>
            <a:stretch>
              <a:fillRect/>
            </a:stretch>
          </p:blipFill>
          <p:spPr>
            <a:xfrm>
              <a:off x="6391817" y="4673823"/>
              <a:ext cx="835224" cy="451143"/>
            </a:xfrm>
            <a:prstGeom prst="rect">
              <a:avLst/>
            </a:prstGeom>
          </p:spPr>
        </p:pic>
        <p:pic>
          <p:nvPicPr>
            <p:cNvPr id="15" name="Picture 14"/>
            <p:cNvPicPr>
              <a:picLocks noChangeAspect="1"/>
            </p:cNvPicPr>
            <p:nvPr/>
          </p:nvPicPr>
          <p:blipFill>
            <a:blip r:embed="rId6"/>
            <a:stretch>
              <a:fillRect/>
            </a:stretch>
          </p:blipFill>
          <p:spPr>
            <a:xfrm>
              <a:off x="7432183" y="4649436"/>
              <a:ext cx="512108" cy="499915"/>
            </a:xfrm>
            <a:prstGeom prst="rect">
              <a:avLst/>
            </a:prstGeom>
          </p:spPr>
        </p:pic>
        <p:pic>
          <p:nvPicPr>
            <p:cNvPr id="17" name="Picture 16"/>
            <p:cNvPicPr>
              <a:picLocks noChangeAspect="1"/>
            </p:cNvPicPr>
            <p:nvPr/>
          </p:nvPicPr>
          <p:blipFill>
            <a:blip r:embed="rId7"/>
            <a:stretch>
              <a:fillRect/>
            </a:stretch>
          </p:blipFill>
          <p:spPr>
            <a:xfrm>
              <a:off x="8154712" y="4740885"/>
              <a:ext cx="957155" cy="384081"/>
            </a:xfrm>
            <a:prstGeom prst="rect">
              <a:avLst/>
            </a:prstGeom>
          </p:spPr>
        </p:pic>
        <p:pic>
          <p:nvPicPr>
            <p:cNvPr id="18" name="Picture 17"/>
            <p:cNvPicPr>
              <a:picLocks noChangeAspect="1"/>
            </p:cNvPicPr>
            <p:nvPr/>
          </p:nvPicPr>
          <p:blipFill>
            <a:blip r:embed="rId8"/>
            <a:stretch>
              <a:fillRect/>
            </a:stretch>
          </p:blipFill>
          <p:spPr>
            <a:xfrm>
              <a:off x="6528988" y="5729839"/>
              <a:ext cx="560881" cy="438950"/>
            </a:xfrm>
            <a:prstGeom prst="rect">
              <a:avLst/>
            </a:prstGeom>
          </p:spPr>
        </p:pic>
        <p:pic>
          <p:nvPicPr>
            <p:cNvPr id="19" name="Picture 18"/>
            <p:cNvPicPr>
              <a:picLocks noChangeAspect="1"/>
            </p:cNvPicPr>
            <p:nvPr/>
          </p:nvPicPr>
          <p:blipFill>
            <a:blip r:embed="rId9"/>
            <a:stretch>
              <a:fillRect/>
            </a:stretch>
          </p:blipFill>
          <p:spPr>
            <a:xfrm>
              <a:off x="7303628" y="5595715"/>
              <a:ext cx="719390" cy="573074"/>
            </a:xfrm>
            <a:prstGeom prst="rect">
              <a:avLst/>
            </a:prstGeom>
          </p:spPr>
        </p:pic>
        <p:pic>
          <p:nvPicPr>
            <p:cNvPr id="20" name="Picture 19"/>
            <p:cNvPicPr>
              <a:picLocks noChangeAspect="1"/>
            </p:cNvPicPr>
            <p:nvPr/>
          </p:nvPicPr>
          <p:blipFill>
            <a:blip r:embed="rId10"/>
            <a:stretch>
              <a:fillRect/>
            </a:stretch>
          </p:blipFill>
          <p:spPr>
            <a:xfrm>
              <a:off x="8192683" y="5705453"/>
              <a:ext cx="737680" cy="463336"/>
            </a:xfrm>
            <a:prstGeom prst="rect">
              <a:avLst/>
            </a:prstGeom>
          </p:spPr>
        </p:pic>
        <p:pic>
          <p:nvPicPr>
            <p:cNvPr id="21" name="Picture 20"/>
            <p:cNvPicPr>
              <a:picLocks noChangeAspect="1"/>
            </p:cNvPicPr>
            <p:nvPr/>
          </p:nvPicPr>
          <p:blipFill>
            <a:blip r:embed="rId11">
              <a:clrChange>
                <a:clrFrom>
                  <a:srgbClr val="FFFFFF"/>
                </a:clrFrom>
                <a:clrTo>
                  <a:srgbClr val="FFFFFF">
                    <a:alpha val="0"/>
                  </a:srgbClr>
                </a:clrTo>
              </a:clrChange>
            </a:blip>
            <a:stretch>
              <a:fillRect/>
            </a:stretch>
          </p:blipFill>
          <p:spPr>
            <a:xfrm>
              <a:off x="11502788" y="5742303"/>
              <a:ext cx="396274" cy="707197"/>
            </a:xfrm>
            <a:prstGeom prst="rect">
              <a:avLst/>
            </a:prstGeom>
          </p:spPr>
        </p:pic>
        <p:pic>
          <p:nvPicPr>
            <p:cNvPr id="23" name="Picture 22"/>
            <p:cNvPicPr>
              <a:picLocks noChangeAspect="1"/>
            </p:cNvPicPr>
            <p:nvPr/>
          </p:nvPicPr>
          <p:blipFill>
            <a:blip r:embed="rId12">
              <a:clrChange>
                <a:clrFrom>
                  <a:srgbClr val="FFFFFF"/>
                </a:clrFrom>
                <a:clrTo>
                  <a:srgbClr val="FFFFFF">
                    <a:alpha val="0"/>
                  </a:srgbClr>
                </a:clrTo>
              </a:clrChange>
            </a:blip>
            <a:stretch>
              <a:fillRect/>
            </a:stretch>
          </p:blipFill>
          <p:spPr>
            <a:xfrm>
              <a:off x="10635053" y="5620372"/>
              <a:ext cx="408467" cy="829128"/>
            </a:xfrm>
            <a:prstGeom prst="rect">
              <a:avLst/>
            </a:prstGeom>
          </p:spPr>
        </p:pic>
        <p:pic>
          <p:nvPicPr>
            <p:cNvPr id="24" name="Picture 23"/>
            <p:cNvPicPr>
              <a:picLocks noChangeAspect="1"/>
            </p:cNvPicPr>
            <p:nvPr/>
          </p:nvPicPr>
          <p:blipFill>
            <a:blip r:embed="rId13"/>
            <a:stretch>
              <a:fillRect/>
            </a:stretch>
          </p:blipFill>
          <p:spPr>
            <a:xfrm>
              <a:off x="9517109" y="5687434"/>
              <a:ext cx="396274" cy="762066"/>
            </a:xfrm>
            <a:prstGeom prst="rect">
              <a:avLst/>
            </a:prstGeom>
          </p:spPr>
        </p:pic>
        <p:pic>
          <p:nvPicPr>
            <p:cNvPr id="25" name="Picture 24"/>
            <p:cNvPicPr>
              <a:picLocks noChangeAspect="1"/>
            </p:cNvPicPr>
            <p:nvPr/>
          </p:nvPicPr>
          <p:blipFill>
            <a:blip r:embed="rId14"/>
            <a:stretch>
              <a:fillRect/>
            </a:stretch>
          </p:blipFill>
          <p:spPr>
            <a:xfrm>
              <a:off x="9978073" y="5080597"/>
              <a:ext cx="1274174" cy="341406"/>
            </a:xfrm>
            <a:prstGeom prst="rect">
              <a:avLst/>
            </a:prstGeom>
          </p:spPr>
        </p:pic>
        <p:pic>
          <p:nvPicPr>
            <p:cNvPr id="27" name="Picture 26"/>
            <p:cNvPicPr>
              <a:picLocks noChangeAspect="1"/>
            </p:cNvPicPr>
            <p:nvPr/>
          </p:nvPicPr>
          <p:blipFill>
            <a:blip r:embed="rId15"/>
            <a:stretch>
              <a:fillRect/>
            </a:stretch>
          </p:blipFill>
          <p:spPr>
            <a:xfrm>
              <a:off x="10813297" y="4074762"/>
              <a:ext cx="438950" cy="512108"/>
            </a:xfrm>
            <a:prstGeom prst="rect">
              <a:avLst/>
            </a:prstGeom>
          </p:spPr>
        </p:pic>
        <p:pic>
          <p:nvPicPr>
            <p:cNvPr id="29" name="Picture 28"/>
            <p:cNvPicPr>
              <a:picLocks noChangeAspect="1"/>
            </p:cNvPicPr>
            <p:nvPr/>
          </p:nvPicPr>
          <p:blipFill>
            <a:blip r:embed="rId16"/>
            <a:stretch>
              <a:fillRect/>
            </a:stretch>
          </p:blipFill>
          <p:spPr>
            <a:xfrm>
              <a:off x="11460112" y="4107219"/>
              <a:ext cx="438950" cy="560881"/>
            </a:xfrm>
            <a:prstGeom prst="rect">
              <a:avLst/>
            </a:prstGeom>
          </p:spPr>
        </p:pic>
        <p:pic>
          <p:nvPicPr>
            <p:cNvPr id="30" name="Picture 29"/>
            <p:cNvPicPr>
              <a:picLocks noChangeAspect="1"/>
            </p:cNvPicPr>
            <p:nvPr/>
          </p:nvPicPr>
          <p:blipFill>
            <a:blip r:embed="rId17">
              <a:clrChange>
                <a:clrFrom>
                  <a:srgbClr val="FFFFFF"/>
                </a:clrFrom>
                <a:clrTo>
                  <a:srgbClr val="FFFFFF">
                    <a:alpha val="0"/>
                  </a:srgbClr>
                </a:clrTo>
              </a:clrChange>
            </a:blip>
            <a:stretch>
              <a:fillRect/>
            </a:stretch>
          </p:blipFill>
          <p:spPr>
            <a:xfrm>
              <a:off x="11490595" y="4857076"/>
              <a:ext cx="408467" cy="414564"/>
            </a:xfrm>
            <a:prstGeom prst="rect">
              <a:avLst/>
            </a:prstGeom>
          </p:spPr>
        </p:pic>
        <p:pic>
          <p:nvPicPr>
            <p:cNvPr id="32" name="Picture 31"/>
            <p:cNvPicPr>
              <a:picLocks noChangeAspect="1"/>
            </p:cNvPicPr>
            <p:nvPr/>
          </p:nvPicPr>
          <p:blipFill>
            <a:blip r:embed="rId18"/>
            <a:stretch>
              <a:fillRect/>
            </a:stretch>
          </p:blipFill>
          <p:spPr>
            <a:xfrm>
              <a:off x="9454482" y="4552232"/>
              <a:ext cx="1402202" cy="420660"/>
            </a:xfrm>
            <a:prstGeom prst="rect">
              <a:avLst/>
            </a:prstGeom>
          </p:spPr>
        </p:pic>
        <p:sp>
          <p:nvSpPr>
            <p:cNvPr id="173" name="TextBox 172"/>
            <p:cNvSpPr txBox="1"/>
            <p:nvPr/>
          </p:nvSpPr>
          <p:spPr>
            <a:xfrm>
              <a:off x="3556463" y="5962448"/>
              <a:ext cx="2651760" cy="491892"/>
            </a:xfrm>
            <a:prstGeom prst="rect">
              <a:avLst/>
            </a:prstGeom>
            <a:noFill/>
          </p:spPr>
          <p:txBody>
            <a:bodyPr wrap="square" lIns="0" tIns="0" rIns="0" bIns="0" rtlCol="0">
              <a:noAutofit/>
            </a:bodyPr>
            <a:lstStyle/>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175" b="0" i="0" u="none" strike="noStrike" kern="0" cap="none" spc="0" normalizeH="0" baseline="0" noProof="0">
                  <a:ln>
                    <a:noFill/>
                  </a:ln>
                  <a:solidFill>
                    <a:srgbClr val="009900"/>
                  </a:solidFill>
                  <a:effectLst/>
                  <a:uLnTx/>
                  <a:uFillTx/>
                  <a:latin typeface="Segoe UI Semibold" panose="020B0702040204020203" pitchFamily="34" charset="0"/>
                  <a:ea typeface="+mn-ea"/>
                  <a:cs typeface="+mn-cs"/>
                </a:rPr>
                <a:t>Web App Gallery </a:t>
              </a:r>
            </a:p>
            <a:p>
              <a:pPr marL="0" marR="0" lvl="0" indent="0" algn="l" defTabSz="8962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Dozens of .NET &amp; PHP CMS and Web apps</a:t>
              </a:r>
            </a:p>
          </p:txBody>
        </p:sp>
        <p:pic>
          <p:nvPicPr>
            <p:cNvPr id="35" name="Picture 34"/>
            <p:cNvPicPr>
              <a:picLocks noChangeAspect="1"/>
            </p:cNvPicPr>
            <p:nvPr/>
          </p:nvPicPr>
          <p:blipFill>
            <a:blip r:embed="rId19"/>
            <a:stretch>
              <a:fillRect/>
            </a:stretch>
          </p:blipFill>
          <p:spPr>
            <a:xfrm>
              <a:off x="3556464" y="4573303"/>
              <a:ext cx="640080" cy="429064"/>
            </a:xfrm>
            <a:prstGeom prst="rect">
              <a:avLst/>
            </a:prstGeom>
          </p:spPr>
        </p:pic>
        <p:pic>
          <p:nvPicPr>
            <p:cNvPr id="39" name="Picture 38"/>
            <p:cNvPicPr>
              <a:picLocks noChangeAspect="1"/>
            </p:cNvPicPr>
            <p:nvPr/>
          </p:nvPicPr>
          <p:blipFill>
            <a:blip r:embed="rId20"/>
            <a:stretch>
              <a:fillRect/>
            </a:stretch>
          </p:blipFill>
          <p:spPr>
            <a:xfrm>
              <a:off x="4984738" y="4044279"/>
              <a:ext cx="591363" cy="542591"/>
            </a:xfrm>
            <a:prstGeom prst="rect">
              <a:avLst/>
            </a:prstGeom>
          </p:spPr>
        </p:pic>
        <p:pic>
          <p:nvPicPr>
            <p:cNvPr id="40" name="Picture 39"/>
            <p:cNvPicPr>
              <a:picLocks noChangeAspect="1"/>
            </p:cNvPicPr>
            <p:nvPr/>
          </p:nvPicPr>
          <p:blipFill>
            <a:blip r:embed="rId21"/>
            <a:stretch>
              <a:fillRect/>
            </a:stretch>
          </p:blipFill>
          <p:spPr>
            <a:xfrm>
              <a:off x="5660014" y="4187776"/>
              <a:ext cx="384081" cy="548688"/>
            </a:xfrm>
            <a:prstGeom prst="rect">
              <a:avLst/>
            </a:prstGeom>
          </p:spPr>
        </p:pic>
        <p:pic>
          <p:nvPicPr>
            <p:cNvPr id="44" name="Picture 43"/>
            <p:cNvPicPr>
              <a:picLocks noChangeAspect="1"/>
            </p:cNvPicPr>
            <p:nvPr/>
          </p:nvPicPr>
          <p:blipFill>
            <a:blip r:embed="rId22"/>
            <a:stretch>
              <a:fillRect/>
            </a:stretch>
          </p:blipFill>
          <p:spPr>
            <a:xfrm>
              <a:off x="3556464" y="5248438"/>
              <a:ext cx="457240" cy="457240"/>
            </a:xfrm>
            <a:prstGeom prst="rect">
              <a:avLst/>
            </a:prstGeom>
          </p:spPr>
        </p:pic>
        <p:pic>
          <p:nvPicPr>
            <p:cNvPr id="51" name="Picture 50"/>
            <p:cNvPicPr>
              <a:picLocks noChangeAspect="1"/>
            </p:cNvPicPr>
            <p:nvPr/>
          </p:nvPicPr>
          <p:blipFill>
            <a:blip r:embed="rId23"/>
            <a:stretch>
              <a:fillRect/>
            </a:stretch>
          </p:blipFill>
          <p:spPr>
            <a:xfrm>
              <a:off x="4375673" y="5323257"/>
              <a:ext cx="402371" cy="377985"/>
            </a:xfrm>
            <a:prstGeom prst="rect">
              <a:avLst/>
            </a:prstGeom>
          </p:spPr>
        </p:pic>
        <p:pic>
          <p:nvPicPr>
            <p:cNvPr id="54" name="Picture 53"/>
            <p:cNvPicPr>
              <a:picLocks noChangeAspect="1"/>
            </p:cNvPicPr>
            <p:nvPr/>
          </p:nvPicPr>
          <p:blipFill>
            <a:blip r:embed="rId24">
              <a:clrChange>
                <a:clrFrom>
                  <a:srgbClr val="FFFFFF"/>
                </a:clrFrom>
                <a:clrTo>
                  <a:srgbClr val="FFFFFF">
                    <a:alpha val="0"/>
                  </a:srgbClr>
                </a:clrTo>
              </a:clrChange>
            </a:blip>
            <a:stretch>
              <a:fillRect/>
            </a:stretch>
          </p:blipFill>
          <p:spPr>
            <a:xfrm>
              <a:off x="5152294" y="5043799"/>
              <a:ext cx="1005840" cy="242672"/>
            </a:xfrm>
            <a:prstGeom prst="rect">
              <a:avLst/>
            </a:prstGeom>
          </p:spPr>
        </p:pic>
        <p:pic>
          <p:nvPicPr>
            <p:cNvPr id="56" name="Picture 55"/>
            <p:cNvPicPr>
              <a:picLocks noChangeAspect="1"/>
            </p:cNvPicPr>
            <p:nvPr/>
          </p:nvPicPr>
          <p:blipFill>
            <a:blip r:embed="rId25"/>
            <a:stretch>
              <a:fillRect/>
            </a:stretch>
          </p:blipFill>
          <p:spPr>
            <a:xfrm>
              <a:off x="5103030" y="5549003"/>
              <a:ext cx="914401" cy="457200"/>
            </a:xfrm>
            <a:prstGeom prst="rect">
              <a:avLst/>
            </a:prstGeom>
          </p:spPr>
        </p:pic>
        <p:pic>
          <p:nvPicPr>
            <p:cNvPr id="1024" name="Picture 1023"/>
            <p:cNvPicPr>
              <a:picLocks noChangeAspect="1"/>
            </p:cNvPicPr>
            <p:nvPr/>
          </p:nvPicPr>
          <p:blipFill>
            <a:blip r:embed="rId26"/>
            <a:stretch>
              <a:fillRect/>
            </a:stretch>
          </p:blipFill>
          <p:spPr>
            <a:xfrm>
              <a:off x="4300429" y="4527391"/>
              <a:ext cx="731520" cy="548932"/>
            </a:xfrm>
            <a:prstGeom prst="rect">
              <a:avLst/>
            </a:prstGeom>
          </p:spPr>
        </p:pic>
      </p:grpSp>
      <p:grpSp>
        <p:nvGrpSpPr>
          <p:cNvPr id="3" name="Group 2"/>
          <p:cNvGrpSpPr/>
          <p:nvPr/>
        </p:nvGrpSpPr>
        <p:grpSpPr>
          <a:xfrm>
            <a:off x="3423439" y="969327"/>
            <a:ext cx="8679821" cy="2742811"/>
            <a:chOff x="3436506" y="1022766"/>
            <a:chExt cx="8681053" cy="2743200"/>
          </a:xfrm>
        </p:grpSpPr>
        <p:sp>
          <p:nvSpPr>
            <p:cNvPr id="120" name="Rounded Rectangle 119"/>
            <p:cNvSpPr/>
            <p:nvPr/>
          </p:nvSpPr>
          <p:spPr bwMode="auto">
            <a:xfrm>
              <a:off x="3436506"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1" name="Rounded Rectangle 120"/>
            <p:cNvSpPr/>
            <p:nvPr/>
          </p:nvSpPr>
          <p:spPr bwMode="auto">
            <a:xfrm>
              <a:off x="6359713"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ounded Rectangle 121"/>
            <p:cNvSpPr/>
            <p:nvPr/>
          </p:nvSpPr>
          <p:spPr bwMode="auto">
            <a:xfrm>
              <a:off x="9282919" y="1022766"/>
              <a:ext cx="2834640" cy="2743200"/>
            </a:xfrm>
            <a:prstGeom prst="roundRect">
              <a:avLst>
                <a:gd name="adj" fmla="val 8501"/>
              </a:avLst>
            </a:prstGeom>
            <a:noFill/>
            <a:ln w="19050">
              <a:solidFill>
                <a:schemeClr val="bg1">
                  <a:lumMod val="85000"/>
                </a:schemeClr>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6" name="Content Placeholder 2"/>
            <p:cNvSpPr txBox="1">
              <a:spLocks/>
            </p:cNvSpPr>
            <p:nvPr/>
          </p:nvSpPr>
          <p:spPr bwMode="auto">
            <a:xfrm>
              <a:off x="3436506" y="118512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Infrastructure</a:t>
              </a:r>
            </a:p>
          </p:txBody>
        </p:sp>
        <p:sp>
          <p:nvSpPr>
            <p:cNvPr id="127" name="Content Placeholder 2"/>
            <p:cNvSpPr txBox="1">
              <a:spLocks/>
            </p:cNvSpPr>
            <p:nvPr/>
          </p:nvSpPr>
          <p:spPr bwMode="auto">
            <a:xfrm>
              <a:off x="6359713" y="118512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Databases</a:t>
              </a:r>
            </a:p>
          </p:txBody>
        </p:sp>
        <p:sp>
          <p:nvSpPr>
            <p:cNvPr id="128" name="Content Placeholder 2"/>
            <p:cNvSpPr txBox="1">
              <a:spLocks/>
            </p:cNvSpPr>
            <p:nvPr/>
          </p:nvSpPr>
          <p:spPr bwMode="auto">
            <a:xfrm>
              <a:off x="9282919" y="1185122"/>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l" defTabSz="896214" rtl="0" eaLnBrk="1" fontAlgn="auto" latinLnBrk="0" hangingPunct="1">
                <a:lnSpc>
                  <a:spcPct val="80000"/>
                </a:lnSpc>
                <a:spcBef>
                  <a:spcPts val="0"/>
                </a:spcBef>
                <a:spcAft>
                  <a:spcPts val="0"/>
                </a:spcAft>
                <a:buClr>
                  <a:srgbClr val="505050"/>
                </a:buClr>
                <a:buSzPct val="120000"/>
                <a:buFontTx/>
                <a:buNone/>
                <a:tabLst/>
                <a:defRPr/>
              </a:pPr>
              <a:r>
                <a:rPr kumimoji="0" lang="en-US" sz="1961" b="0" i="0" u="none" strike="noStrike" kern="0" cap="none" spc="-118" normalizeH="0" baseline="0" noProof="0">
                  <a:ln w="18415" cmpd="sng">
                    <a:noFill/>
                    <a:prstDash val="solid"/>
                  </a:ln>
                  <a:solidFill>
                    <a:srgbClr val="0071CD"/>
                  </a:solidFill>
                  <a:effectLst/>
                  <a:uLnTx/>
                  <a:uFillTx/>
                  <a:latin typeface="Segoe UI"/>
                  <a:ea typeface="+mn-ea"/>
                  <a:cs typeface="Segoe UI Semilight" panose="020B0402040204020203" pitchFamily="34" charset="0"/>
                </a:rPr>
                <a:t>App Frameworks</a:t>
              </a:r>
            </a:p>
          </p:txBody>
        </p:sp>
        <p:pic>
          <p:nvPicPr>
            <p:cNvPr id="186" name="Picture 185"/>
            <p:cNvPicPr>
              <a:picLocks noChangeAspect="1"/>
            </p:cNvPicPr>
            <p:nvPr/>
          </p:nvPicPr>
          <p:blipFill rotWithShape="1">
            <a:blip r:embed="rId27" cstate="print">
              <a:extLst>
                <a:ext uri="{28A0092B-C50C-407E-A947-70E740481C1C}">
                  <a14:useLocalDpi xmlns:a14="http://schemas.microsoft.com/office/drawing/2010/main" val="0"/>
                </a:ext>
              </a:extLst>
            </a:blip>
            <a:srcRect/>
            <a:stretch/>
          </p:blipFill>
          <p:spPr>
            <a:xfrm>
              <a:off x="9530556" y="3050885"/>
              <a:ext cx="457200" cy="457200"/>
            </a:xfrm>
            <a:prstGeom prst="rect">
              <a:avLst/>
            </a:prstGeom>
            <a:noFill/>
          </p:spPr>
        </p:pic>
        <p:pic>
          <p:nvPicPr>
            <p:cNvPr id="1025" name="Picture 1024"/>
            <p:cNvPicPr>
              <a:picLocks noChangeAspect="1"/>
            </p:cNvPicPr>
            <p:nvPr/>
          </p:nvPicPr>
          <p:blipFill>
            <a:blip r:embed="rId28"/>
            <a:stretch>
              <a:fillRect/>
            </a:stretch>
          </p:blipFill>
          <p:spPr>
            <a:xfrm>
              <a:off x="9620157" y="1594003"/>
              <a:ext cx="365760" cy="370332"/>
            </a:xfrm>
            <a:prstGeom prst="rect">
              <a:avLst/>
            </a:prstGeom>
          </p:spPr>
        </p:pic>
        <p:pic>
          <p:nvPicPr>
            <p:cNvPr id="1027" name="Picture 1026"/>
            <p:cNvPicPr>
              <a:picLocks noChangeAspect="1"/>
            </p:cNvPicPr>
            <p:nvPr/>
          </p:nvPicPr>
          <p:blipFill>
            <a:blip r:embed="rId29">
              <a:clrChange>
                <a:clrFrom>
                  <a:srgbClr val="FEFEFE"/>
                </a:clrFrom>
                <a:clrTo>
                  <a:srgbClr val="FEFEFE">
                    <a:alpha val="0"/>
                  </a:srgbClr>
                </a:clrTo>
              </a:clrChange>
            </a:blip>
            <a:stretch>
              <a:fillRect/>
            </a:stretch>
          </p:blipFill>
          <p:spPr>
            <a:xfrm>
              <a:off x="11352313" y="1863416"/>
              <a:ext cx="609653" cy="341406"/>
            </a:xfrm>
            <a:prstGeom prst="rect">
              <a:avLst/>
            </a:prstGeom>
          </p:spPr>
        </p:pic>
        <p:pic>
          <p:nvPicPr>
            <p:cNvPr id="1029" name="Picture 1028"/>
            <p:cNvPicPr>
              <a:picLocks noChangeAspect="1"/>
            </p:cNvPicPr>
            <p:nvPr/>
          </p:nvPicPr>
          <p:blipFill>
            <a:blip r:embed="rId30">
              <a:clrChange>
                <a:clrFrom>
                  <a:srgbClr val="FFFFFF"/>
                </a:clrFrom>
                <a:clrTo>
                  <a:srgbClr val="FFFFFF">
                    <a:alpha val="0"/>
                  </a:srgbClr>
                </a:clrTo>
              </a:clrChange>
            </a:blip>
            <a:stretch>
              <a:fillRect/>
            </a:stretch>
          </p:blipFill>
          <p:spPr>
            <a:xfrm>
              <a:off x="10165327" y="2695919"/>
              <a:ext cx="1031444" cy="274320"/>
            </a:xfrm>
            <a:prstGeom prst="rect">
              <a:avLst/>
            </a:prstGeom>
          </p:spPr>
        </p:pic>
        <p:pic>
          <p:nvPicPr>
            <p:cNvPr id="192" name="Picture 19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431965" y="2496489"/>
              <a:ext cx="450347" cy="516945"/>
            </a:xfrm>
            <a:prstGeom prst="rect">
              <a:avLst/>
            </a:prstGeom>
          </p:spPr>
        </p:pic>
        <p:pic>
          <p:nvPicPr>
            <p:cNvPr id="1031" name="Picture 1030"/>
            <p:cNvPicPr>
              <a:picLocks noChangeAspect="1"/>
            </p:cNvPicPr>
            <p:nvPr/>
          </p:nvPicPr>
          <p:blipFill>
            <a:blip r:embed="rId32"/>
            <a:stretch>
              <a:fillRect/>
            </a:stretch>
          </p:blipFill>
          <p:spPr>
            <a:xfrm>
              <a:off x="9467929" y="2282707"/>
              <a:ext cx="1030313" cy="243861"/>
            </a:xfrm>
            <a:prstGeom prst="rect">
              <a:avLst/>
            </a:prstGeom>
          </p:spPr>
        </p:pic>
        <p:pic>
          <p:nvPicPr>
            <p:cNvPr id="1033" name="Picture 1032"/>
            <p:cNvPicPr>
              <a:picLocks noChangeAspect="1"/>
            </p:cNvPicPr>
            <p:nvPr/>
          </p:nvPicPr>
          <p:blipFill>
            <a:blip r:embed="rId33"/>
            <a:stretch>
              <a:fillRect/>
            </a:stretch>
          </p:blipFill>
          <p:spPr>
            <a:xfrm>
              <a:off x="10662503" y="1617738"/>
              <a:ext cx="457240" cy="695004"/>
            </a:xfrm>
            <a:prstGeom prst="rect">
              <a:avLst/>
            </a:prstGeom>
          </p:spPr>
        </p:pic>
        <p:pic>
          <p:nvPicPr>
            <p:cNvPr id="1036" name="Picture 1035"/>
            <p:cNvPicPr>
              <a:picLocks noChangeAspect="1"/>
            </p:cNvPicPr>
            <p:nvPr/>
          </p:nvPicPr>
          <p:blipFill>
            <a:blip r:embed="rId34">
              <a:clrChange>
                <a:clrFrom>
                  <a:srgbClr val="FFFFFF"/>
                </a:clrFrom>
                <a:clrTo>
                  <a:srgbClr val="FFFFFF">
                    <a:alpha val="0"/>
                  </a:srgbClr>
                </a:clrTo>
              </a:clrChange>
            </a:blip>
            <a:stretch>
              <a:fillRect/>
            </a:stretch>
          </p:blipFill>
          <p:spPr>
            <a:xfrm>
              <a:off x="10165327" y="3196539"/>
              <a:ext cx="1097280" cy="211376"/>
            </a:xfrm>
            <a:prstGeom prst="rect">
              <a:avLst/>
            </a:prstGeom>
          </p:spPr>
        </p:pic>
        <p:pic>
          <p:nvPicPr>
            <p:cNvPr id="202" name="Picture 201"/>
            <p:cNvPicPr>
              <a:picLocks noChangeAspect="1"/>
            </p:cNvPicPr>
            <p:nvPr/>
          </p:nvPicPr>
          <p:blipFill rotWithShape="1">
            <a:blip r:embed="rId35" cstate="print">
              <a:extLst>
                <a:ext uri="{28A0092B-C50C-407E-A947-70E740481C1C}">
                  <a14:useLocalDpi xmlns:a14="http://schemas.microsoft.com/office/drawing/2010/main" val="0"/>
                </a:ext>
              </a:extLst>
            </a:blip>
            <a:srcRect/>
            <a:stretch/>
          </p:blipFill>
          <p:spPr>
            <a:xfrm>
              <a:off x="8064911" y="1684681"/>
              <a:ext cx="852578" cy="349438"/>
            </a:xfrm>
            <a:prstGeom prst="rect">
              <a:avLst/>
            </a:prstGeom>
            <a:noFill/>
          </p:spPr>
        </p:pic>
        <p:sp>
          <p:nvSpPr>
            <p:cNvPr id="208" name="TextBox 207"/>
            <p:cNvSpPr txBox="1"/>
            <p:nvPr/>
          </p:nvSpPr>
          <p:spPr>
            <a:xfrm>
              <a:off x="7978424" y="2739826"/>
              <a:ext cx="987591" cy="217078"/>
            </a:xfrm>
            <a:prstGeom prst="rect">
              <a:avLst/>
            </a:prstGeom>
            <a:noFill/>
          </p:spPr>
          <p:txBody>
            <a:bodyPr wrap="none" lIns="0" tIns="0" rIns="0" bIns="0" rtlCol="0">
              <a:spAutoFit/>
            </a:bodyPr>
            <a:lstStyle/>
            <a:p>
              <a:pPr marL="0" marR="0" lvl="0" indent="0" algn="ctr" defTabSz="896214"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SQL Server</a:t>
              </a:r>
            </a:p>
          </p:txBody>
        </p:sp>
        <p:pic>
          <p:nvPicPr>
            <p:cNvPr id="1038" name="Picture 1037"/>
            <p:cNvPicPr>
              <a:picLocks noChangeAspect="1"/>
            </p:cNvPicPr>
            <p:nvPr/>
          </p:nvPicPr>
          <p:blipFill>
            <a:blip r:embed="rId36">
              <a:clrChange>
                <a:clrFrom>
                  <a:srgbClr val="FFFFFF"/>
                </a:clrFrom>
                <a:clrTo>
                  <a:srgbClr val="FFFFFF">
                    <a:alpha val="0"/>
                  </a:srgbClr>
                </a:clrTo>
              </a:clrChange>
            </a:blip>
            <a:stretch>
              <a:fillRect/>
            </a:stretch>
          </p:blipFill>
          <p:spPr>
            <a:xfrm>
              <a:off x="7694811" y="3123123"/>
              <a:ext cx="1255885" cy="371888"/>
            </a:xfrm>
            <a:prstGeom prst="rect">
              <a:avLst/>
            </a:prstGeom>
          </p:spPr>
        </p:pic>
        <p:pic>
          <p:nvPicPr>
            <p:cNvPr id="1039" name="Picture 1038"/>
            <p:cNvPicPr>
              <a:picLocks noChangeAspect="1"/>
            </p:cNvPicPr>
            <p:nvPr/>
          </p:nvPicPr>
          <p:blipFill>
            <a:blip r:embed="rId37"/>
            <a:stretch>
              <a:fillRect/>
            </a:stretch>
          </p:blipFill>
          <p:spPr>
            <a:xfrm>
              <a:off x="6539252" y="3261370"/>
              <a:ext cx="957155" cy="176799"/>
            </a:xfrm>
            <a:prstGeom prst="rect">
              <a:avLst/>
            </a:prstGeom>
          </p:spPr>
        </p:pic>
        <p:pic>
          <p:nvPicPr>
            <p:cNvPr id="1041" name="Picture 1040"/>
            <p:cNvPicPr>
              <a:picLocks noChangeAspect="1"/>
            </p:cNvPicPr>
            <p:nvPr/>
          </p:nvPicPr>
          <p:blipFill>
            <a:blip r:embed="rId38"/>
            <a:stretch>
              <a:fillRect/>
            </a:stretch>
          </p:blipFill>
          <p:spPr>
            <a:xfrm>
              <a:off x="6564307" y="1609509"/>
              <a:ext cx="967374" cy="365760"/>
            </a:xfrm>
            <a:prstGeom prst="rect">
              <a:avLst/>
            </a:prstGeom>
          </p:spPr>
        </p:pic>
        <p:pic>
          <p:nvPicPr>
            <p:cNvPr id="1042" name="Picture 1041"/>
            <p:cNvPicPr>
              <a:picLocks noChangeAspect="1"/>
            </p:cNvPicPr>
            <p:nvPr/>
          </p:nvPicPr>
          <p:blipFill>
            <a:blip r:embed="rId39"/>
            <a:stretch>
              <a:fillRect/>
            </a:stretch>
          </p:blipFill>
          <p:spPr>
            <a:xfrm>
              <a:off x="6714060" y="2764348"/>
              <a:ext cx="804742" cy="268247"/>
            </a:xfrm>
            <a:prstGeom prst="rect">
              <a:avLst/>
            </a:prstGeom>
          </p:spPr>
        </p:pic>
        <p:pic>
          <p:nvPicPr>
            <p:cNvPr id="1043" name="Picture 1042"/>
            <p:cNvPicPr>
              <a:picLocks noChangeAspect="1"/>
            </p:cNvPicPr>
            <p:nvPr/>
          </p:nvPicPr>
          <p:blipFill>
            <a:blip r:embed="rId40">
              <a:clrChange>
                <a:clrFrom>
                  <a:srgbClr val="F9F9F9"/>
                </a:clrFrom>
                <a:clrTo>
                  <a:srgbClr val="F9F9F9">
                    <a:alpha val="0"/>
                  </a:srgbClr>
                </a:clrTo>
              </a:clrChange>
            </a:blip>
            <a:stretch>
              <a:fillRect/>
            </a:stretch>
          </p:blipFill>
          <p:spPr>
            <a:xfrm>
              <a:off x="7816543" y="2119354"/>
              <a:ext cx="1158340" cy="359695"/>
            </a:xfrm>
            <a:prstGeom prst="rect">
              <a:avLst/>
            </a:prstGeom>
          </p:spPr>
        </p:pic>
        <p:pic>
          <p:nvPicPr>
            <p:cNvPr id="1044" name="Picture 1043"/>
            <p:cNvPicPr>
              <a:picLocks noChangeAspect="1"/>
            </p:cNvPicPr>
            <p:nvPr/>
          </p:nvPicPr>
          <p:blipFill>
            <a:blip r:embed="rId41">
              <a:clrChange>
                <a:clrFrom>
                  <a:srgbClr val="FFFFFF"/>
                </a:clrFrom>
                <a:clrTo>
                  <a:srgbClr val="FFFFFF">
                    <a:alpha val="0"/>
                  </a:srgbClr>
                </a:clrTo>
              </a:clrChange>
            </a:blip>
            <a:stretch>
              <a:fillRect/>
            </a:stretch>
          </p:blipFill>
          <p:spPr>
            <a:xfrm>
              <a:off x="7777018" y="1273327"/>
              <a:ext cx="1115665" cy="286537"/>
            </a:xfrm>
            <a:prstGeom prst="rect">
              <a:avLst/>
            </a:prstGeom>
          </p:spPr>
        </p:pic>
        <p:pic>
          <p:nvPicPr>
            <p:cNvPr id="1045" name="Picture 1044"/>
            <p:cNvPicPr>
              <a:picLocks noChangeAspect="1"/>
            </p:cNvPicPr>
            <p:nvPr/>
          </p:nvPicPr>
          <p:blipFill>
            <a:blip r:embed="rId42">
              <a:clrChange>
                <a:clrFrom>
                  <a:srgbClr val="F9F9F9"/>
                </a:clrFrom>
                <a:clrTo>
                  <a:srgbClr val="F9F9F9">
                    <a:alpha val="0"/>
                  </a:srgbClr>
                </a:clrTo>
              </a:clrChange>
            </a:blip>
            <a:stretch>
              <a:fillRect/>
            </a:stretch>
          </p:blipFill>
          <p:spPr>
            <a:xfrm>
              <a:off x="6561487" y="2095329"/>
              <a:ext cx="847417" cy="414564"/>
            </a:xfrm>
            <a:prstGeom prst="rect">
              <a:avLst/>
            </a:prstGeom>
          </p:spPr>
        </p:pic>
        <p:sp>
          <p:nvSpPr>
            <p:cNvPr id="219" name="TextBox 218"/>
            <p:cNvSpPr txBox="1"/>
            <p:nvPr/>
          </p:nvSpPr>
          <p:spPr>
            <a:xfrm>
              <a:off x="3569909" y="3327433"/>
              <a:ext cx="2637913" cy="304742"/>
            </a:xfrm>
            <a:prstGeom prst="rect">
              <a:avLst/>
            </a:prstGeom>
            <a:noFill/>
          </p:spPr>
          <p:txBody>
            <a:bodyPr wrap="square" lIns="0" tIns="0" rIns="0" bIns="0" rtlCol="0">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+Hundreds of community supported images on VM Depot</a:t>
              </a:r>
            </a:p>
          </p:txBody>
        </p:sp>
        <p:pic>
          <p:nvPicPr>
            <p:cNvPr id="228" name="Picture 227"/>
            <p:cNvPicPr>
              <a:picLocks noChangeAspect="1"/>
            </p:cNvPicPr>
            <p:nvPr/>
          </p:nvPicPr>
          <p:blipFill>
            <a:blip r:embed="rId16"/>
            <a:stretch>
              <a:fillRect/>
            </a:stretch>
          </p:blipFill>
          <p:spPr>
            <a:xfrm>
              <a:off x="5612480" y="1177135"/>
              <a:ext cx="438950" cy="560881"/>
            </a:xfrm>
            <a:prstGeom prst="rect">
              <a:avLst/>
            </a:prstGeom>
          </p:spPr>
        </p:pic>
        <p:pic>
          <p:nvPicPr>
            <p:cNvPr id="229" name="Picture 228"/>
            <p:cNvPicPr>
              <a:picLocks noChangeAspect="1"/>
            </p:cNvPicPr>
            <p:nvPr/>
          </p:nvPicPr>
          <p:blipFill>
            <a:blip r:embed="rId17">
              <a:clrChange>
                <a:clrFrom>
                  <a:srgbClr val="FFFFFF"/>
                </a:clrFrom>
                <a:clrTo>
                  <a:srgbClr val="FFFFFF">
                    <a:alpha val="0"/>
                  </a:srgbClr>
                </a:clrTo>
              </a:clrChange>
            </a:blip>
            <a:stretch>
              <a:fillRect/>
            </a:stretch>
          </p:blipFill>
          <p:spPr>
            <a:xfrm>
              <a:off x="5663864" y="2282707"/>
              <a:ext cx="408467" cy="414564"/>
            </a:xfrm>
            <a:prstGeom prst="rect">
              <a:avLst/>
            </a:prstGeom>
          </p:spPr>
        </p:pic>
        <p:pic>
          <p:nvPicPr>
            <p:cNvPr id="1046" name="Picture 1045"/>
            <p:cNvPicPr>
              <a:picLocks noChangeAspect="1"/>
            </p:cNvPicPr>
            <p:nvPr/>
          </p:nvPicPr>
          <p:blipFill>
            <a:blip r:embed="rId43"/>
            <a:stretch>
              <a:fillRect/>
            </a:stretch>
          </p:blipFill>
          <p:spPr>
            <a:xfrm>
              <a:off x="4697041" y="1805877"/>
              <a:ext cx="1298561" cy="353599"/>
            </a:xfrm>
            <a:prstGeom prst="rect">
              <a:avLst/>
            </a:prstGeom>
          </p:spPr>
        </p:pic>
        <p:pic>
          <p:nvPicPr>
            <p:cNvPr id="1047" name="Picture 1046"/>
            <p:cNvPicPr>
              <a:picLocks noChangeAspect="1"/>
            </p:cNvPicPr>
            <p:nvPr/>
          </p:nvPicPr>
          <p:blipFill>
            <a:blip r:embed="rId44"/>
            <a:stretch>
              <a:fillRect/>
            </a:stretch>
          </p:blipFill>
          <p:spPr>
            <a:xfrm>
              <a:off x="3636537" y="1617738"/>
              <a:ext cx="969348" cy="219475"/>
            </a:xfrm>
            <a:prstGeom prst="rect">
              <a:avLst/>
            </a:prstGeom>
          </p:spPr>
        </p:pic>
        <p:pic>
          <p:nvPicPr>
            <p:cNvPr id="1048" name="Picture 1047"/>
            <p:cNvPicPr>
              <a:picLocks noChangeAspect="1"/>
            </p:cNvPicPr>
            <p:nvPr/>
          </p:nvPicPr>
          <p:blipFill>
            <a:blip r:embed="rId45"/>
            <a:stretch>
              <a:fillRect/>
            </a:stretch>
          </p:blipFill>
          <p:spPr>
            <a:xfrm>
              <a:off x="5183125" y="2889452"/>
              <a:ext cx="914479" cy="243861"/>
            </a:xfrm>
            <a:prstGeom prst="rect">
              <a:avLst/>
            </a:prstGeom>
          </p:spPr>
        </p:pic>
        <p:pic>
          <p:nvPicPr>
            <p:cNvPr id="1049" name="Picture 1048"/>
            <p:cNvPicPr>
              <a:picLocks noChangeAspect="1"/>
            </p:cNvPicPr>
            <p:nvPr/>
          </p:nvPicPr>
          <p:blipFill>
            <a:blip r:embed="rId46"/>
            <a:stretch>
              <a:fillRect/>
            </a:stretch>
          </p:blipFill>
          <p:spPr>
            <a:xfrm>
              <a:off x="3609910" y="2054328"/>
              <a:ext cx="951058" cy="292633"/>
            </a:xfrm>
            <a:prstGeom prst="rect">
              <a:avLst/>
            </a:prstGeom>
          </p:spPr>
        </p:pic>
        <p:pic>
          <p:nvPicPr>
            <p:cNvPr id="1050" name="Picture 1049"/>
            <p:cNvPicPr>
              <a:picLocks noChangeAspect="1"/>
            </p:cNvPicPr>
            <p:nvPr/>
          </p:nvPicPr>
          <p:blipFill>
            <a:blip r:embed="rId47">
              <a:clrChange>
                <a:clrFrom>
                  <a:srgbClr val="FFFFFF"/>
                </a:clrFrom>
                <a:clrTo>
                  <a:srgbClr val="FFFFFF">
                    <a:alpha val="0"/>
                  </a:srgbClr>
                </a:clrTo>
              </a:clrChange>
            </a:blip>
            <a:stretch>
              <a:fillRect/>
            </a:stretch>
          </p:blipFill>
          <p:spPr>
            <a:xfrm>
              <a:off x="3658123" y="2764348"/>
              <a:ext cx="743776" cy="286537"/>
            </a:xfrm>
            <a:prstGeom prst="rect">
              <a:avLst/>
            </a:prstGeom>
          </p:spPr>
        </p:pic>
        <p:pic>
          <p:nvPicPr>
            <p:cNvPr id="1051" name="Picture 1050"/>
            <p:cNvPicPr>
              <a:picLocks noChangeAspect="1"/>
            </p:cNvPicPr>
            <p:nvPr/>
          </p:nvPicPr>
          <p:blipFill>
            <a:blip r:embed="rId48"/>
            <a:stretch>
              <a:fillRect/>
            </a:stretch>
          </p:blipFill>
          <p:spPr>
            <a:xfrm>
              <a:off x="4643235" y="2410997"/>
              <a:ext cx="725487" cy="359695"/>
            </a:xfrm>
            <a:prstGeom prst="rect">
              <a:avLst/>
            </a:prstGeom>
          </p:spPr>
        </p:pic>
      </p:grpSp>
      <p:grpSp>
        <p:nvGrpSpPr>
          <p:cNvPr id="272" name="Group 271"/>
          <p:cNvGrpSpPr/>
          <p:nvPr/>
        </p:nvGrpSpPr>
        <p:grpSpPr>
          <a:xfrm>
            <a:off x="123331" y="3193782"/>
            <a:ext cx="2964158" cy="3620230"/>
            <a:chOff x="194794" y="3166854"/>
            <a:chExt cx="2964579" cy="3620743"/>
          </a:xfrm>
        </p:grpSpPr>
        <p:sp>
          <p:nvSpPr>
            <p:cNvPr id="238" name="Rounded Rectangle 237"/>
            <p:cNvSpPr/>
            <p:nvPr/>
          </p:nvSpPr>
          <p:spPr bwMode="auto">
            <a:xfrm>
              <a:off x="194794" y="3166854"/>
              <a:ext cx="2964579" cy="3620743"/>
            </a:xfrm>
            <a:prstGeom prst="roundRect">
              <a:avLst>
                <a:gd name="adj" fmla="val 8528"/>
              </a:avLst>
            </a:prstGeom>
            <a:solidFill>
              <a:schemeClr val="bg1"/>
            </a:solidFill>
            <a:ln w="38100">
              <a:solidFill>
                <a:srgbClr val="00B0F0"/>
              </a:solid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240" name="Picture 23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2741250" y="4287244"/>
              <a:ext cx="300591" cy="358401"/>
            </a:xfrm>
            <a:prstGeom prst="rect">
              <a:avLst/>
            </a:prstGeom>
          </p:spPr>
        </p:pic>
        <p:pic>
          <p:nvPicPr>
            <p:cNvPr id="247" name="Picture 246"/>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612321" y="3657520"/>
              <a:ext cx="875846" cy="731551"/>
            </a:xfrm>
            <a:prstGeom prst="rect">
              <a:avLst/>
            </a:prstGeom>
          </p:spPr>
        </p:pic>
        <p:pic>
          <p:nvPicPr>
            <p:cNvPr id="249" name="Picture 248"/>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294450" y="4104254"/>
              <a:ext cx="465092" cy="559159"/>
            </a:xfrm>
            <a:prstGeom prst="rect">
              <a:avLst/>
            </a:prstGeom>
          </p:spPr>
        </p:pic>
        <p:pic>
          <p:nvPicPr>
            <p:cNvPr id="250" name="Picture 249"/>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591448" y="5636466"/>
              <a:ext cx="888785" cy="310624"/>
            </a:xfrm>
            <a:prstGeom prst="rect">
              <a:avLst/>
            </a:prstGeom>
          </p:spPr>
        </p:pic>
        <p:sp>
          <p:nvSpPr>
            <p:cNvPr id="256" name="Content Placeholder 2"/>
            <p:cNvSpPr txBox="1">
              <a:spLocks/>
            </p:cNvSpPr>
            <p:nvPr/>
          </p:nvSpPr>
          <p:spPr bwMode="auto">
            <a:xfrm>
              <a:off x="442761" y="3290780"/>
              <a:ext cx="2377440" cy="317711"/>
            </a:xfrm>
            <a:prstGeom prst="rect">
              <a:avLst/>
            </a:prstGeom>
            <a:noFill/>
          </p:spPr>
          <p:txBody>
            <a:bodyPr wrap="square" lIns="182854" tIns="0" rIns="0" bIns="0" anchor="ctr">
              <a:noAutofit/>
            </a:bodyPr>
            <a:lstStyle>
              <a:lvl1pPr>
                <a:defRPr sz="4000"/>
              </a:lvl1pPr>
              <a:lvl2pPr>
                <a:defRPr sz="3600"/>
              </a:lvl2pPr>
              <a:lvl3pPr>
                <a:defRPr sz="3200"/>
              </a:lvl3pPr>
              <a:lvl4pPr>
                <a:defRPr sz="2800"/>
              </a:lvl4pPr>
              <a:lvl5pPr>
                <a:defRPr sz="2800"/>
              </a:lvl5pPr>
            </a:lstStyle>
            <a:p>
              <a:pPr marL="0" marR="0" lvl="0" indent="0" algn="ctr" defTabSz="896214" rtl="0" eaLnBrk="1" fontAlgn="auto" latinLnBrk="0" hangingPunct="1">
                <a:lnSpc>
                  <a:spcPct val="80000"/>
                </a:lnSpc>
                <a:spcBef>
                  <a:spcPts val="0"/>
                </a:spcBef>
                <a:spcAft>
                  <a:spcPts val="0"/>
                </a:spcAft>
                <a:buClr>
                  <a:srgbClr val="505050"/>
                </a:buClr>
                <a:buSzPct val="120000"/>
                <a:buFontTx/>
                <a:buNone/>
                <a:tabLst/>
                <a:defRPr/>
              </a:pPr>
              <a:r>
                <a:rPr kumimoji="0" lang="en-US" sz="1568" b="0" i="0" u="none" strike="noStrike" kern="0" cap="none" spc="-118" normalizeH="0" baseline="0" noProof="0" dirty="0">
                  <a:ln w="18415" cmpd="sng">
                    <a:noFill/>
                    <a:prstDash val="solid"/>
                  </a:ln>
                  <a:solidFill>
                    <a:srgbClr val="00B0F0"/>
                  </a:solidFill>
                  <a:effectLst/>
                  <a:uLnTx/>
                  <a:uFillTx/>
                  <a:latin typeface="Segoe UI"/>
                  <a:ea typeface="+mn-ea"/>
                  <a:cs typeface="Segoe UI Semilight" panose="020B0402040204020203" pitchFamily="34" charset="0"/>
                </a:rPr>
                <a:t>Blockchain Offerings on Azure</a:t>
              </a:r>
            </a:p>
          </p:txBody>
        </p:sp>
        <p:pic>
          <p:nvPicPr>
            <p:cNvPr id="1053" name="Picture 1052"/>
            <p:cNvPicPr>
              <a:picLocks noChangeAspect="1"/>
            </p:cNvPicPr>
            <p:nvPr/>
          </p:nvPicPr>
          <p:blipFill>
            <a:blip r:embed="rId53"/>
            <a:stretch>
              <a:fillRect/>
            </a:stretch>
          </p:blipFill>
          <p:spPr>
            <a:xfrm>
              <a:off x="1791849" y="6314178"/>
              <a:ext cx="804671" cy="365760"/>
            </a:xfrm>
            <a:prstGeom prst="rect">
              <a:avLst/>
            </a:prstGeom>
          </p:spPr>
        </p:pic>
        <p:pic>
          <p:nvPicPr>
            <p:cNvPr id="1055" name="Picture 1054"/>
            <p:cNvPicPr>
              <a:picLocks noChangeAspect="1"/>
            </p:cNvPicPr>
            <p:nvPr/>
          </p:nvPicPr>
          <p:blipFill>
            <a:blip r:embed="rId54"/>
            <a:stretch>
              <a:fillRect/>
            </a:stretch>
          </p:blipFill>
          <p:spPr>
            <a:xfrm>
              <a:off x="2061749" y="6001993"/>
              <a:ext cx="914400" cy="169825"/>
            </a:xfrm>
            <a:prstGeom prst="rect">
              <a:avLst/>
            </a:prstGeom>
          </p:spPr>
        </p:pic>
        <p:pic>
          <p:nvPicPr>
            <p:cNvPr id="230" name="Picture 229"/>
            <p:cNvPicPr>
              <a:picLocks noChangeAspect="1"/>
            </p:cNvPicPr>
            <p:nvPr/>
          </p:nvPicPr>
          <p:blipFill>
            <a:blip r:embed="rId55"/>
            <a:stretch>
              <a:fillRect/>
            </a:stretch>
          </p:blipFill>
          <p:spPr>
            <a:xfrm>
              <a:off x="409324" y="5791593"/>
              <a:ext cx="914479" cy="268247"/>
            </a:xfrm>
            <a:prstGeom prst="rect">
              <a:avLst/>
            </a:prstGeom>
          </p:spPr>
        </p:pic>
        <p:pic>
          <p:nvPicPr>
            <p:cNvPr id="231" name="Picture 230"/>
            <p:cNvPicPr>
              <a:picLocks noChangeAspect="1"/>
            </p:cNvPicPr>
            <p:nvPr/>
          </p:nvPicPr>
          <p:blipFill>
            <a:blip r:embed="rId56"/>
            <a:stretch>
              <a:fillRect/>
            </a:stretch>
          </p:blipFill>
          <p:spPr>
            <a:xfrm>
              <a:off x="399225" y="6325611"/>
              <a:ext cx="1075624" cy="274320"/>
            </a:xfrm>
            <a:prstGeom prst="rect">
              <a:avLst/>
            </a:prstGeom>
          </p:spPr>
        </p:pic>
        <p:pic>
          <p:nvPicPr>
            <p:cNvPr id="233" name="Picture 232"/>
            <p:cNvPicPr>
              <a:picLocks noChangeAspect="1"/>
            </p:cNvPicPr>
            <p:nvPr/>
          </p:nvPicPr>
          <p:blipFill>
            <a:blip r:embed="rId57"/>
            <a:stretch>
              <a:fillRect/>
            </a:stretch>
          </p:blipFill>
          <p:spPr>
            <a:xfrm>
              <a:off x="1704706" y="5140520"/>
              <a:ext cx="691076" cy="274320"/>
            </a:xfrm>
            <a:prstGeom prst="rect">
              <a:avLst/>
            </a:prstGeom>
          </p:spPr>
        </p:pic>
        <p:pic>
          <p:nvPicPr>
            <p:cNvPr id="235" name="Picture 234"/>
            <p:cNvPicPr>
              <a:picLocks noChangeAspect="1"/>
            </p:cNvPicPr>
            <p:nvPr/>
          </p:nvPicPr>
          <p:blipFill>
            <a:blip r:embed="rId58"/>
            <a:stretch>
              <a:fillRect/>
            </a:stretch>
          </p:blipFill>
          <p:spPr>
            <a:xfrm>
              <a:off x="409324" y="5247482"/>
              <a:ext cx="1209139" cy="182880"/>
            </a:xfrm>
            <a:prstGeom prst="rect">
              <a:avLst/>
            </a:prstGeom>
          </p:spPr>
        </p:pic>
        <p:pic>
          <p:nvPicPr>
            <p:cNvPr id="236" name="Picture 235"/>
            <p:cNvPicPr>
              <a:picLocks noChangeAspect="1"/>
            </p:cNvPicPr>
            <p:nvPr/>
          </p:nvPicPr>
          <p:blipFill>
            <a:blip r:embed="rId59"/>
            <a:stretch>
              <a:fillRect/>
            </a:stretch>
          </p:blipFill>
          <p:spPr>
            <a:xfrm>
              <a:off x="2709993" y="3541755"/>
              <a:ext cx="298730" cy="579170"/>
            </a:xfrm>
            <a:prstGeom prst="rect">
              <a:avLst/>
            </a:prstGeom>
          </p:spPr>
        </p:pic>
        <p:pic>
          <p:nvPicPr>
            <p:cNvPr id="257" name="Picture 256"/>
            <p:cNvPicPr>
              <a:picLocks noChangeAspect="1"/>
            </p:cNvPicPr>
            <p:nvPr/>
          </p:nvPicPr>
          <p:blipFill>
            <a:blip r:embed="rId60"/>
            <a:stretch>
              <a:fillRect/>
            </a:stretch>
          </p:blipFill>
          <p:spPr>
            <a:xfrm>
              <a:off x="2341702" y="4573422"/>
              <a:ext cx="371888" cy="445047"/>
            </a:xfrm>
            <a:prstGeom prst="rect">
              <a:avLst/>
            </a:prstGeom>
          </p:spPr>
        </p:pic>
        <p:pic>
          <p:nvPicPr>
            <p:cNvPr id="258" name="Picture 257"/>
            <p:cNvPicPr>
              <a:picLocks noChangeAspect="1"/>
            </p:cNvPicPr>
            <p:nvPr/>
          </p:nvPicPr>
          <p:blipFill>
            <a:blip r:embed="rId61"/>
            <a:stretch>
              <a:fillRect/>
            </a:stretch>
          </p:blipFill>
          <p:spPr>
            <a:xfrm>
              <a:off x="1632121" y="4499805"/>
              <a:ext cx="385763" cy="457200"/>
            </a:xfrm>
            <a:prstGeom prst="rect">
              <a:avLst/>
            </a:prstGeom>
          </p:spPr>
        </p:pic>
        <p:pic>
          <p:nvPicPr>
            <p:cNvPr id="259" name="Picture 258"/>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36477" y="4199710"/>
              <a:ext cx="695004" cy="202036"/>
            </a:xfrm>
            <a:prstGeom prst="rect">
              <a:avLst/>
            </a:prstGeom>
          </p:spPr>
        </p:pic>
        <p:pic>
          <p:nvPicPr>
            <p:cNvPr id="261" name="Picture 260"/>
            <p:cNvPicPr>
              <a:picLocks noChangeAspect="1"/>
            </p:cNvPicPr>
            <p:nvPr/>
          </p:nvPicPr>
          <p:blipFill>
            <a:blip r:embed="rId63"/>
            <a:stretch>
              <a:fillRect/>
            </a:stretch>
          </p:blipFill>
          <p:spPr>
            <a:xfrm>
              <a:off x="294450" y="3645516"/>
              <a:ext cx="1302811" cy="274320"/>
            </a:xfrm>
            <a:prstGeom prst="rect">
              <a:avLst/>
            </a:prstGeom>
          </p:spPr>
        </p:pic>
        <p:pic>
          <p:nvPicPr>
            <p:cNvPr id="263" name="Picture 262"/>
            <p:cNvPicPr>
              <a:picLocks noChangeAspect="1"/>
            </p:cNvPicPr>
            <p:nvPr/>
          </p:nvPicPr>
          <p:blipFill>
            <a:blip r:embed="rId64"/>
            <a:stretch>
              <a:fillRect/>
            </a:stretch>
          </p:blipFill>
          <p:spPr>
            <a:xfrm>
              <a:off x="2527646" y="5096918"/>
              <a:ext cx="547941" cy="548640"/>
            </a:xfrm>
            <a:prstGeom prst="rect">
              <a:avLst/>
            </a:prstGeom>
          </p:spPr>
        </p:pic>
        <p:pic>
          <p:nvPicPr>
            <p:cNvPr id="265" name="Picture 264"/>
            <p:cNvPicPr>
              <a:picLocks noChangeAspect="1"/>
            </p:cNvPicPr>
            <p:nvPr/>
          </p:nvPicPr>
          <p:blipFill>
            <a:blip r:embed="rId65"/>
            <a:stretch>
              <a:fillRect/>
            </a:stretch>
          </p:blipFill>
          <p:spPr>
            <a:xfrm>
              <a:off x="242630" y="4601912"/>
              <a:ext cx="1035101" cy="548640"/>
            </a:xfrm>
            <a:prstGeom prst="rect">
              <a:avLst/>
            </a:prstGeom>
          </p:spPr>
        </p:pic>
      </p:grpSp>
      <p:sp>
        <p:nvSpPr>
          <p:cNvPr id="276" name="TextBox 275"/>
          <p:cNvSpPr txBox="1"/>
          <p:nvPr/>
        </p:nvSpPr>
        <p:spPr>
          <a:xfrm>
            <a:off x="832492" y="1380091"/>
            <a:ext cx="1077561" cy="365708"/>
          </a:xfrm>
          <a:prstGeom prst="rect">
            <a:avLst/>
          </a:prstGeom>
          <a:noFill/>
        </p:spPr>
        <p:txBody>
          <a:bodyPr wrap="square" lIns="91427" tIns="0" rIns="91427"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214"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Segoe UI"/>
                <a:ea typeface="+mn-ea"/>
              </a:rPr>
              <a:t>Hyper Scale</a:t>
            </a:r>
          </a:p>
        </p:txBody>
      </p:sp>
      <p:sp>
        <p:nvSpPr>
          <p:cNvPr id="277" name="TextBox 276"/>
          <p:cNvSpPr txBox="1"/>
          <p:nvPr/>
        </p:nvSpPr>
        <p:spPr>
          <a:xfrm>
            <a:off x="592369" y="1745799"/>
            <a:ext cx="1317684" cy="365708"/>
          </a:xfrm>
          <a:prstGeom prst="rect">
            <a:avLst/>
          </a:prstGeom>
          <a:noFill/>
        </p:spPr>
        <p:txBody>
          <a:bodyPr wrap="square" lIns="91427" tIns="0" rIns="91427"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214"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Segoe UI"/>
                <a:ea typeface="+mn-ea"/>
              </a:rPr>
              <a:t>Enterprise Grade</a:t>
            </a:r>
          </a:p>
        </p:txBody>
      </p:sp>
      <p:sp>
        <p:nvSpPr>
          <p:cNvPr id="278" name="TextBox 277"/>
          <p:cNvSpPr txBox="1"/>
          <p:nvPr/>
        </p:nvSpPr>
        <p:spPr>
          <a:xfrm>
            <a:off x="1087210" y="2122971"/>
            <a:ext cx="822843" cy="365708"/>
          </a:xfrm>
          <a:prstGeom prst="rect">
            <a:avLst/>
          </a:prstGeom>
          <a:noFill/>
        </p:spPr>
        <p:txBody>
          <a:bodyPr wrap="square" lIns="91427" tIns="0" rIns="91427" bIns="0" anchor="ctr">
            <a:noAutofit/>
          </a:bodyPr>
          <a:lstStyle>
            <a:defPPr>
              <a:defRPr lang="en-US"/>
            </a:defPPr>
            <a:lvl1pPr marR="0" lvl="0" indent="0" defTabSz="896386" fontAlgn="auto">
              <a:lnSpc>
                <a:spcPct val="80000"/>
              </a:lnSpc>
              <a:spcBef>
                <a:spcPts val="0"/>
              </a:spcBef>
              <a:spcAft>
                <a:spcPts val="0"/>
              </a:spcAft>
              <a:buClr>
                <a:srgbClr val="505050"/>
              </a:buClr>
              <a:buSzPct val="120000"/>
              <a:buFontTx/>
              <a:buNone/>
              <a:tabLst/>
              <a:defRPr kumimoji="0" sz="1961" b="0" kern="0" cap="none" spc="-118" normalizeH="0" baseline="0">
                <a:ln w="18415" cmpd="sng">
                  <a:noFill/>
                  <a:prstDash val="solid"/>
                </a:ln>
                <a:solidFill>
                  <a:srgbClr val="0071CD"/>
                </a:solidFill>
                <a:effectLst/>
                <a:uLnTx/>
                <a:uFillTx/>
                <a:cs typeface="Segoe UI Semilight" panose="020B0402040204020203" pitchFamily="34" charset="0"/>
              </a:defRPr>
            </a:lvl1pPr>
            <a:lvl2pPr>
              <a:defRPr sz="3600"/>
            </a:lvl2pPr>
            <a:lvl3pPr>
              <a:defRPr sz="3200"/>
            </a:lvl3pPr>
            <a:lvl4pPr>
              <a:defRPr sz="2800"/>
            </a:lvl4pPr>
            <a:lvl5pPr>
              <a:defRPr sz="2800"/>
            </a:lvl5pPr>
          </a:lstStyle>
          <a:p>
            <a:pPr marL="0" marR="0" lvl="0" indent="0" algn="r" defTabSz="896214" rtl="0" eaLnBrk="1" fontAlgn="auto" latinLnBrk="0" hangingPunct="1">
              <a:lnSpc>
                <a:spcPct val="80000"/>
              </a:lnSpc>
              <a:spcBef>
                <a:spcPts val="0"/>
              </a:spcBef>
              <a:spcAft>
                <a:spcPts val="0"/>
              </a:spcAft>
              <a:buClr>
                <a:srgbClr val="505050"/>
              </a:buClr>
              <a:buSzPct val="120000"/>
              <a:buFontTx/>
              <a:buNone/>
              <a:tabLst/>
              <a:defRPr/>
            </a:pPr>
            <a:r>
              <a:rPr kumimoji="0" lang="en-US" sz="1400" b="0" i="0" u="none" strike="noStrike" kern="0" cap="none" spc="-118" normalizeH="0" baseline="0" noProof="0">
                <a:ln w="18415" cmpd="sng">
                  <a:noFill/>
                  <a:prstDash val="solid"/>
                </a:ln>
                <a:solidFill>
                  <a:srgbClr val="00BCF2"/>
                </a:solidFill>
                <a:effectLst/>
                <a:uLnTx/>
                <a:uFillTx/>
                <a:latin typeface="Segoe UI"/>
                <a:ea typeface="+mn-ea"/>
              </a:rPr>
              <a:t>Hybrid </a:t>
            </a:r>
          </a:p>
        </p:txBody>
      </p:sp>
      <p:cxnSp>
        <p:nvCxnSpPr>
          <p:cNvPr id="291" name="Straight Connector 290"/>
          <p:cNvCxnSpPr/>
          <p:nvPr/>
        </p:nvCxnSpPr>
        <p:spPr>
          <a:xfrm>
            <a:off x="848785" y="1669615"/>
            <a:ext cx="1090624" cy="2676"/>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V="1">
            <a:off x="177112" y="2042434"/>
            <a:ext cx="1762297"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276754" y="2412577"/>
            <a:ext cx="1662655" cy="0"/>
          </a:xfrm>
          <a:prstGeom prst="line">
            <a:avLst/>
          </a:prstGeom>
          <a:ln w="12700">
            <a:solidFill>
              <a:srgbClr val="1CAA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itle 1"/>
          <p:cNvSpPr txBox="1">
            <a:spLocks/>
          </p:cNvSpPr>
          <p:nvPr/>
        </p:nvSpPr>
        <p:spPr>
          <a:xfrm>
            <a:off x="125413" y="69812"/>
            <a:ext cx="12065722" cy="81765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prstClr val="white"/>
                </a:solidFill>
                <a:effectLst/>
                <a:uLnTx/>
                <a:uFillTx/>
                <a:latin typeface="Segoe UI Light"/>
                <a:ea typeface="+mn-ea"/>
              </a:rPr>
              <a:t>Microsoft Azure | An Open Cloud</a:t>
            </a:r>
          </a:p>
        </p:txBody>
      </p:sp>
    </p:spTree>
    <p:extLst>
      <p:ext uri="{BB962C8B-B14F-4D97-AF65-F5344CB8AC3E}">
        <p14:creationId xmlns:p14="http://schemas.microsoft.com/office/powerpoint/2010/main" val="3194119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096"/>
            <a:ext cx="10515600" cy="1027459"/>
          </a:xfrm>
        </p:spPr>
        <p:txBody>
          <a:bodyPr>
            <a:noAutofit/>
          </a:bodyPr>
          <a:lstStyle/>
          <a:p>
            <a:r>
              <a:rPr lang="en-US" sz="2800" dirty="0"/>
              <a:t>Drive partner innovation and scale by providing blockchain tools and pre-configured solutions through our marketplaces  </a:t>
            </a:r>
            <a:endParaRPr lang="en-US" sz="3600" dirty="0"/>
          </a:p>
        </p:txBody>
      </p:sp>
      <p:sp>
        <p:nvSpPr>
          <p:cNvPr id="3" name="Content Placeholder 2"/>
          <p:cNvSpPr>
            <a:spLocks noGrp="1"/>
          </p:cNvSpPr>
          <p:nvPr>
            <p:ph idx="1"/>
          </p:nvPr>
        </p:nvSpPr>
        <p:spPr>
          <a:xfrm>
            <a:off x="311328" y="1288555"/>
            <a:ext cx="2666999" cy="5063754"/>
          </a:xfrm>
        </p:spPr>
        <p:txBody>
          <a:bodyPr>
            <a:normAutofit fontScale="85000" lnSpcReduction="20000"/>
          </a:bodyPr>
          <a:lstStyle/>
          <a:p>
            <a:r>
              <a:rPr lang="en-US" dirty="0"/>
              <a:t>Promote engagement and innovation by onboarding ISVs into Azure Marketplace and AppSource</a:t>
            </a:r>
          </a:p>
          <a:p>
            <a:endParaRPr lang="en-US" dirty="0"/>
          </a:p>
          <a:p>
            <a:r>
              <a:rPr lang="en-US" dirty="0"/>
              <a:t>Enable customers and partners to discover, publish and transact blockchain components and services from smart contracts to complete SaaS offerings</a:t>
            </a:r>
          </a:p>
        </p:txBody>
      </p:sp>
      <p:pic>
        <p:nvPicPr>
          <p:cNvPr id="5" name="圖片 4">
            <a:extLst>
              <a:ext uri="{FF2B5EF4-FFF2-40B4-BE49-F238E27FC236}">
                <a16:creationId xmlns:a16="http://schemas.microsoft.com/office/drawing/2014/main" id="{579F979A-48F8-46A2-A86F-96E412C50AAC}"/>
              </a:ext>
            </a:extLst>
          </p:cNvPr>
          <p:cNvPicPr>
            <a:picLocks noChangeAspect="1"/>
          </p:cNvPicPr>
          <p:nvPr/>
        </p:nvPicPr>
        <p:blipFill>
          <a:blip r:embed="rId3"/>
          <a:stretch>
            <a:fillRect/>
          </a:stretch>
        </p:blipFill>
        <p:spPr>
          <a:xfrm>
            <a:off x="2978332" y="1288555"/>
            <a:ext cx="9014732" cy="5268350"/>
          </a:xfrm>
          <a:prstGeom prst="rect">
            <a:avLst/>
          </a:prstGeom>
        </p:spPr>
      </p:pic>
    </p:spTree>
    <p:extLst>
      <p:ext uri="{BB962C8B-B14F-4D97-AF65-F5344CB8AC3E}">
        <p14:creationId xmlns:p14="http://schemas.microsoft.com/office/powerpoint/2010/main" val="3316381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15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標題 1">
            <a:extLst>
              <a:ext uri="{FF2B5EF4-FFF2-40B4-BE49-F238E27FC236}">
                <a16:creationId xmlns:a16="http://schemas.microsoft.com/office/drawing/2014/main" id="{18BC354C-0640-4450-99AA-757FEEAF4CB7}"/>
              </a:ext>
            </a:extLst>
          </p:cNvPr>
          <p:cNvSpPr>
            <a:spLocks noGrp="1"/>
          </p:cNvSpPr>
          <p:nvPr>
            <p:ph type="title" idx="4294967295"/>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r>
              <a:rPr lang="en-US" sz="2600" kern="1200">
                <a:solidFill>
                  <a:srgbClr val="FFFFFF"/>
                </a:solidFill>
                <a:latin typeface="+mj-lt"/>
                <a:ea typeface="+mj-ea"/>
                <a:cs typeface="+mj-cs"/>
              </a:rPr>
              <a:t>The most trusted and compliant cloud</a:t>
            </a:r>
          </a:p>
        </p:txBody>
      </p:sp>
      <p:pic>
        <p:nvPicPr>
          <p:cNvPr id="3" name="圖片 2">
            <a:extLst>
              <a:ext uri="{FF2B5EF4-FFF2-40B4-BE49-F238E27FC236}">
                <a16:creationId xmlns:a16="http://schemas.microsoft.com/office/drawing/2014/main" id="{61E38265-D648-442F-AD19-64D54D9BF8F7}"/>
              </a:ext>
            </a:extLst>
          </p:cNvPr>
          <p:cNvPicPr>
            <a:picLocks noChangeAspect="1"/>
          </p:cNvPicPr>
          <p:nvPr/>
        </p:nvPicPr>
        <p:blipFill>
          <a:blip r:embed="rId3"/>
          <a:stretch>
            <a:fillRect/>
          </a:stretch>
        </p:blipFill>
        <p:spPr>
          <a:xfrm>
            <a:off x="3680894" y="694969"/>
            <a:ext cx="8222645" cy="5468061"/>
          </a:xfrm>
          <a:prstGeom prst="rect">
            <a:avLst/>
          </a:prstGeom>
        </p:spPr>
      </p:pic>
    </p:spTree>
    <p:extLst>
      <p:ext uri="{BB962C8B-B14F-4D97-AF65-F5344CB8AC3E}">
        <p14:creationId xmlns:p14="http://schemas.microsoft.com/office/powerpoint/2010/main" val="42748433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C69E5041-8696-4084-B4CD-F2B2132966E8}"/>
              </a:ext>
            </a:extLst>
          </p:cNvPr>
          <p:cNvSpPr/>
          <p:nvPr/>
        </p:nvSpPr>
        <p:spPr bwMode="auto">
          <a:xfrm>
            <a:off x="1" y="6133171"/>
            <a:ext cx="1665146" cy="724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630BEF7-FB1D-447B-9873-EB474C1CCA83}"/>
              </a:ext>
            </a:extLst>
          </p:cNvPr>
          <p:cNvSpPr>
            <a:spLocks noGrp="1"/>
          </p:cNvSpPr>
          <p:nvPr>
            <p:ph type="title"/>
          </p:nvPr>
        </p:nvSpPr>
        <p:spPr>
          <a:xfrm>
            <a:off x="1" y="1"/>
            <a:ext cx="12192000" cy="1354545"/>
          </a:xfrm>
        </p:spPr>
        <p:txBody>
          <a:bodyPr/>
          <a:lstStyle/>
          <a:p>
            <a:r>
              <a:rPr lang="en-US" dirty="0"/>
              <a:t>So you can focus your time on adding value for your business</a:t>
            </a:r>
          </a:p>
        </p:txBody>
      </p:sp>
      <p:grpSp>
        <p:nvGrpSpPr>
          <p:cNvPr id="7" name="Group 6">
            <a:extLst>
              <a:ext uri="{FF2B5EF4-FFF2-40B4-BE49-F238E27FC236}">
                <a16:creationId xmlns:a16="http://schemas.microsoft.com/office/drawing/2014/main" id="{363C34AD-D6E2-4451-9A28-2C63DD4C8763}"/>
              </a:ext>
            </a:extLst>
          </p:cNvPr>
          <p:cNvGrpSpPr/>
          <p:nvPr/>
        </p:nvGrpSpPr>
        <p:grpSpPr>
          <a:xfrm>
            <a:off x="1" y="1202556"/>
            <a:ext cx="12702897" cy="5654959"/>
            <a:chOff x="0" y="1226173"/>
            <a:chExt cx="12957617" cy="5768353"/>
          </a:xfrm>
        </p:grpSpPr>
        <p:sp>
          <p:nvSpPr>
            <p:cNvPr id="45" name="Freeform: Shape 44">
              <a:extLst>
                <a:ext uri="{FF2B5EF4-FFF2-40B4-BE49-F238E27FC236}">
                  <a16:creationId xmlns:a16="http://schemas.microsoft.com/office/drawing/2014/main" id="{38A7B8AE-CF59-4D3E-A293-52E81C46A4A2}"/>
                </a:ext>
              </a:extLst>
            </p:cNvPr>
            <p:cNvSpPr/>
            <p:nvPr/>
          </p:nvSpPr>
          <p:spPr>
            <a:xfrm rot="16200000">
              <a:off x="7911612" y="5833786"/>
              <a:ext cx="580871" cy="1740609"/>
            </a:xfrm>
            <a:custGeom>
              <a:avLst/>
              <a:gdLst>
                <a:gd name="connsiteX0" fmla="*/ 580871 w 580871"/>
                <a:gd name="connsiteY0" fmla="*/ 870305 h 1740609"/>
                <a:gd name="connsiteX1" fmla="*/ 145719 w 580871"/>
                <a:gd name="connsiteY1" fmla="*/ 1740609 h 1740609"/>
                <a:gd name="connsiteX2" fmla="*/ 0 w 580871"/>
                <a:gd name="connsiteY2" fmla="*/ 1740609 h 1740609"/>
                <a:gd name="connsiteX3" fmla="*/ 1 w 580871"/>
                <a:gd name="connsiteY3" fmla="*/ 0 h 1740609"/>
                <a:gd name="connsiteX4" fmla="*/ 145719 w 580871"/>
                <a:gd name="connsiteY4" fmla="*/ 0 h 1740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09">
                  <a:moveTo>
                    <a:pt x="580871" y="870305"/>
                  </a:moveTo>
                  <a:lnTo>
                    <a:pt x="145719" y="1740609"/>
                  </a:lnTo>
                  <a:lnTo>
                    <a:pt x="0" y="1740609"/>
                  </a:lnTo>
                  <a:lnTo>
                    <a:pt x="1"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756E7058-3821-4085-971A-617DD205D67B}"/>
                </a:ext>
              </a:extLst>
            </p:cNvPr>
            <p:cNvSpPr/>
            <p:nvPr/>
          </p:nvSpPr>
          <p:spPr>
            <a:xfrm rot="16200000">
              <a:off x="6019104" y="5836321"/>
              <a:ext cx="575798" cy="1740610"/>
            </a:xfrm>
            <a:custGeom>
              <a:avLst/>
              <a:gdLst>
                <a:gd name="connsiteX0" fmla="*/ 575798 w 575798"/>
                <a:gd name="connsiteY0" fmla="*/ 870305 h 1740610"/>
                <a:gd name="connsiteX1" fmla="*/ 140646 w 575798"/>
                <a:gd name="connsiteY1" fmla="*/ 1740610 h 1740610"/>
                <a:gd name="connsiteX2" fmla="*/ 0 w 575798"/>
                <a:gd name="connsiteY2" fmla="*/ 1740610 h 1740610"/>
                <a:gd name="connsiteX3" fmla="*/ 0 w 575798"/>
                <a:gd name="connsiteY3" fmla="*/ 0 h 1740610"/>
                <a:gd name="connsiteX4" fmla="*/ 140646 w 575798"/>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98" h="1740610">
                  <a:moveTo>
                    <a:pt x="575798" y="870305"/>
                  </a:moveTo>
                  <a:lnTo>
                    <a:pt x="140646" y="1740610"/>
                  </a:lnTo>
                  <a:lnTo>
                    <a:pt x="0" y="1740610"/>
                  </a:lnTo>
                  <a:lnTo>
                    <a:pt x="0" y="0"/>
                  </a:lnTo>
                  <a:lnTo>
                    <a:pt x="14064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06F6099-1EEE-4F74-B6E3-F9FEC6F5C026}"/>
                </a:ext>
              </a:extLst>
            </p:cNvPr>
            <p:cNvSpPr/>
            <p:nvPr/>
          </p:nvSpPr>
          <p:spPr>
            <a:xfrm rot="16200000">
              <a:off x="9806655" y="5833782"/>
              <a:ext cx="580871" cy="1740613"/>
            </a:xfrm>
            <a:custGeom>
              <a:avLst/>
              <a:gdLst>
                <a:gd name="connsiteX0" fmla="*/ 580871 w 580871"/>
                <a:gd name="connsiteY0" fmla="*/ 870309 h 1740613"/>
                <a:gd name="connsiteX1" fmla="*/ 145719 w 580871"/>
                <a:gd name="connsiteY1" fmla="*/ 1740613 h 1740613"/>
                <a:gd name="connsiteX2" fmla="*/ 0 w 580871"/>
                <a:gd name="connsiteY2" fmla="*/ 1740613 h 1740613"/>
                <a:gd name="connsiteX3" fmla="*/ 0 w 580871"/>
                <a:gd name="connsiteY3" fmla="*/ 0 h 1740613"/>
                <a:gd name="connsiteX4" fmla="*/ 145719 w 580871"/>
                <a:gd name="connsiteY4" fmla="*/ 0 h 17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13">
                  <a:moveTo>
                    <a:pt x="580871" y="870309"/>
                  </a:moveTo>
                  <a:lnTo>
                    <a:pt x="145719" y="1740613"/>
                  </a:lnTo>
                  <a:lnTo>
                    <a:pt x="0" y="1740613"/>
                  </a:lnTo>
                  <a:lnTo>
                    <a:pt x="0" y="0"/>
                  </a:lnTo>
                  <a:lnTo>
                    <a:pt x="14571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9ED9A6F-D679-46FB-9363-CE95DFB710D1}"/>
                </a:ext>
              </a:extLst>
            </p:cNvPr>
            <p:cNvSpPr/>
            <p:nvPr/>
          </p:nvSpPr>
          <p:spPr>
            <a:xfrm rot="16200000">
              <a:off x="10772992" y="3330088"/>
              <a:ext cx="2019111" cy="1312590"/>
            </a:xfrm>
            <a:custGeom>
              <a:avLst/>
              <a:gdLst>
                <a:gd name="connsiteX0" fmla="*/ 2019111 w 2019111"/>
                <a:gd name="connsiteY0" fmla="*/ 870304 h 1312590"/>
                <a:gd name="connsiteX1" fmla="*/ 1797968 w 2019111"/>
                <a:gd name="connsiteY1" fmla="*/ 1312590 h 1312590"/>
                <a:gd name="connsiteX2" fmla="*/ 221143 w 2019111"/>
                <a:gd name="connsiteY2" fmla="*/ 1312590 h 1312590"/>
                <a:gd name="connsiteX3" fmla="*/ 0 w 2019111"/>
                <a:gd name="connsiteY3" fmla="*/ 870304 h 1312590"/>
                <a:gd name="connsiteX4" fmla="*/ 435153 w 2019111"/>
                <a:gd name="connsiteY4" fmla="*/ 0 h 1312590"/>
                <a:gd name="connsiteX5" fmla="*/ 1583959 w 2019111"/>
                <a:gd name="connsiteY5" fmla="*/ 0 h 131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111" h="1312590">
                  <a:moveTo>
                    <a:pt x="2019111" y="870304"/>
                  </a:moveTo>
                  <a:lnTo>
                    <a:pt x="1797968" y="1312590"/>
                  </a:lnTo>
                  <a:lnTo>
                    <a:pt x="221143" y="1312590"/>
                  </a:lnTo>
                  <a:lnTo>
                    <a:pt x="0" y="870304"/>
                  </a:lnTo>
                  <a:lnTo>
                    <a:pt x="435153" y="0"/>
                  </a:lnTo>
                  <a:lnTo>
                    <a:pt x="1583959" y="0"/>
                  </a:lnTo>
                  <a:close/>
                </a:path>
              </a:pathLst>
            </a:cu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57C1223-38C0-497C-976F-00F154BE66F9}"/>
                </a:ext>
              </a:extLst>
            </p:cNvPr>
            <p:cNvSpPr/>
            <p:nvPr/>
          </p:nvSpPr>
          <p:spPr>
            <a:xfrm rot="16200000">
              <a:off x="11592408" y="5177815"/>
              <a:ext cx="1793186" cy="937232"/>
            </a:xfrm>
            <a:custGeom>
              <a:avLst/>
              <a:gdLst>
                <a:gd name="connsiteX0" fmla="*/ 1567262 w 1793186"/>
                <a:gd name="connsiteY0" fmla="*/ 418457 h 937232"/>
                <a:gd name="connsiteX1" fmla="*/ 0 w 1793186"/>
                <a:gd name="connsiteY1" fmla="*/ 418457 h 937232"/>
                <a:gd name="connsiteX2" fmla="*/ 209228 w 1793186"/>
                <a:gd name="connsiteY2" fmla="*/ 0 h 937232"/>
                <a:gd name="connsiteX3" fmla="*/ 1358034 w 1793186"/>
                <a:gd name="connsiteY3" fmla="*/ 0 h 937232"/>
                <a:gd name="connsiteX4" fmla="*/ 1793186 w 1793186"/>
                <a:gd name="connsiteY4" fmla="*/ 870307 h 937232"/>
                <a:gd name="connsiteX5" fmla="*/ 1759723 w 1793186"/>
                <a:gd name="connsiteY5" fmla="*/ 937232 h 937232"/>
                <a:gd name="connsiteX6" fmla="*/ 1759723 w 1793186"/>
                <a:gd name="connsiteY6" fmla="*/ 803382 h 9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86" h="937232">
                  <a:moveTo>
                    <a:pt x="1567262" y="418457"/>
                  </a:moveTo>
                  <a:lnTo>
                    <a:pt x="0" y="418457"/>
                  </a:lnTo>
                  <a:lnTo>
                    <a:pt x="209228" y="0"/>
                  </a:lnTo>
                  <a:lnTo>
                    <a:pt x="1358034" y="0"/>
                  </a:lnTo>
                  <a:close/>
                  <a:moveTo>
                    <a:pt x="1793186" y="870307"/>
                  </a:moveTo>
                  <a:lnTo>
                    <a:pt x="1759723" y="937232"/>
                  </a:lnTo>
                  <a:lnTo>
                    <a:pt x="1759723" y="8033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E9911DE-3B58-49B3-A45C-3355F8E3FC3D}"/>
                </a:ext>
              </a:extLst>
            </p:cNvPr>
            <p:cNvSpPr/>
            <p:nvPr/>
          </p:nvSpPr>
          <p:spPr>
            <a:xfrm rot="16200000">
              <a:off x="11499554" y="6057600"/>
              <a:ext cx="563623" cy="1310224"/>
            </a:xfrm>
            <a:custGeom>
              <a:avLst/>
              <a:gdLst>
                <a:gd name="connsiteX0" fmla="*/ 563623 w 563623"/>
                <a:gd name="connsiteY0" fmla="*/ 870304 h 1310224"/>
                <a:gd name="connsiteX1" fmla="*/ 343664 w 563623"/>
                <a:gd name="connsiteY1" fmla="*/ 1310224 h 1310224"/>
                <a:gd name="connsiteX2" fmla="*/ 0 w 563623"/>
                <a:gd name="connsiteY2" fmla="*/ 1310224 h 1310224"/>
                <a:gd name="connsiteX3" fmla="*/ 0 w 563623"/>
                <a:gd name="connsiteY3" fmla="*/ 0 h 1310224"/>
                <a:gd name="connsiteX4" fmla="*/ 128471 w 563623"/>
                <a:gd name="connsiteY4" fmla="*/ 0 h 131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623" h="1310224">
                  <a:moveTo>
                    <a:pt x="563623" y="870304"/>
                  </a:moveTo>
                  <a:lnTo>
                    <a:pt x="343664" y="1310224"/>
                  </a:lnTo>
                  <a:lnTo>
                    <a:pt x="0" y="1310224"/>
                  </a:lnTo>
                  <a:lnTo>
                    <a:pt x="0" y="0"/>
                  </a:lnTo>
                  <a:lnTo>
                    <a:pt x="128471"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8B749C6-5397-494A-809C-AA1869717DFE}"/>
                </a:ext>
              </a:extLst>
            </p:cNvPr>
            <p:cNvSpPr/>
            <p:nvPr/>
          </p:nvSpPr>
          <p:spPr>
            <a:xfrm rot="16200000">
              <a:off x="4145021" y="5838727"/>
              <a:ext cx="570985" cy="1740610"/>
            </a:xfrm>
            <a:custGeom>
              <a:avLst/>
              <a:gdLst>
                <a:gd name="connsiteX0" fmla="*/ 570985 w 570985"/>
                <a:gd name="connsiteY0" fmla="*/ 870305 h 1740610"/>
                <a:gd name="connsiteX1" fmla="*/ 135833 w 570985"/>
                <a:gd name="connsiteY1" fmla="*/ 1740610 h 1740610"/>
                <a:gd name="connsiteX2" fmla="*/ 0 w 570985"/>
                <a:gd name="connsiteY2" fmla="*/ 1740610 h 1740610"/>
                <a:gd name="connsiteX3" fmla="*/ 0 w 570985"/>
                <a:gd name="connsiteY3" fmla="*/ 0 h 1740610"/>
                <a:gd name="connsiteX4" fmla="*/ 135833 w 570985"/>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5" h="1740610">
                  <a:moveTo>
                    <a:pt x="570985" y="870305"/>
                  </a:moveTo>
                  <a:lnTo>
                    <a:pt x="135833" y="1740610"/>
                  </a:lnTo>
                  <a:lnTo>
                    <a:pt x="0" y="1740610"/>
                  </a:lnTo>
                  <a:lnTo>
                    <a:pt x="0" y="0"/>
                  </a:lnTo>
                  <a:lnTo>
                    <a:pt x="1358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BB6CB651-0464-40CA-85A7-AEBE8BE42319}"/>
                </a:ext>
              </a:extLst>
            </p:cNvPr>
            <p:cNvSpPr/>
            <p:nvPr/>
          </p:nvSpPr>
          <p:spPr>
            <a:xfrm rot="16200000">
              <a:off x="2287602" y="5842980"/>
              <a:ext cx="562479" cy="1740610"/>
            </a:xfrm>
            <a:custGeom>
              <a:avLst/>
              <a:gdLst>
                <a:gd name="connsiteX0" fmla="*/ 562479 w 562479"/>
                <a:gd name="connsiteY0" fmla="*/ 870305 h 1740610"/>
                <a:gd name="connsiteX1" fmla="*/ 127327 w 562479"/>
                <a:gd name="connsiteY1" fmla="*/ 1740610 h 1740610"/>
                <a:gd name="connsiteX2" fmla="*/ 0 w 562479"/>
                <a:gd name="connsiteY2" fmla="*/ 1740610 h 1740610"/>
                <a:gd name="connsiteX3" fmla="*/ 0 w 562479"/>
                <a:gd name="connsiteY3" fmla="*/ 0 h 1740610"/>
                <a:gd name="connsiteX4" fmla="*/ 127327 w 562479"/>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79" h="1740610">
                  <a:moveTo>
                    <a:pt x="562479" y="870305"/>
                  </a:moveTo>
                  <a:lnTo>
                    <a:pt x="127327" y="1740610"/>
                  </a:lnTo>
                  <a:lnTo>
                    <a:pt x="0" y="1740610"/>
                  </a:lnTo>
                  <a:lnTo>
                    <a:pt x="0" y="0"/>
                  </a:lnTo>
                  <a:lnTo>
                    <a:pt x="1273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7C89E5E-BFC7-444E-8F01-235D30ED39BF}"/>
                </a:ext>
              </a:extLst>
            </p:cNvPr>
            <p:cNvSpPr/>
            <p:nvPr/>
          </p:nvSpPr>
          <p:spPr>
            <a:xfrm rot="16200000">
              <a:off x="450376" y="5973163"/>
              <a:ext cx="570986" cy="1471738"/>
            </a:xfrm>
            <a:custGeom>
              <a:avLst/>
              <a:gdLst>
                <a:gd name="connsiteX0" fmla="*/ 570986 w 570986"/>
                <a:gd name="connsiteY0" fmla="*/ 601433 h 1471738"/>
                <a:gd name="connsiteX1" fmla="*/ 135834 w 570986"/>
                <a:gd name="connsiteY1" fmla="*/ 1471738 h 1471738"/>
                <a:gd name="connsiteX2" fmla="*/ 0 w 570986"/>
                <a:gd name="connsiteY2" fmla="*/ 1471738 h 1471738"/>
                <a:gd name="connsiteX3" fmla="*/ 0 w 570986"/>
                <a:gd name="connsiteY3" fmla="*/ 0 h 1471738"/>
                <a:gd name="connsiteX4" fmla="*/ 270270 w 570986"/>
                <a:gd name="connsiteY4" fmla="*/ 0 h 147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6" h="1471738">
                  <a:moveTo>
                    <a:pt x="570986" y="601433"/>
                  </a:moveTo>
                  <a:lnTo>
                    <a:pt x="135834" y="1471738"/>
                  </a:lnTo>
                  <a:lnTo>
                    <a:pt x="0" y="1471738"/>
                  </a:lnTo>
                  <a:lnTo>
                    <a:pt x="0" y="0"/>
                  </a:lnTo>
                  <a:lnTo>
                    <a:pt x="27027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972F4A4-59B7-4F9C-8FBA-C8FD21F3B584}"/>
                </a:ext>
              </a:extLst>
            </p:cNvPr>
            <p:cNvSpPr/>
            <p:nvPr/>
          </p:nvSpPr>
          <p:spPr>
            <a:xfrm rot="16200000">
              <a:off x="11445985" y="2096093"/>
              <a:ext cx="1567260" cy="418454"/>
            </a:xfrm>
            <a:custGeom>
              <a:avLst/>
              <a:gdLst>
                <a:gd name="connsiteX0" fmla="*/ 1567260 w 1567260"/>
                <a:gd name="connsiteY0" fmla="*/ 418454 h 418454"/>
                <a:gd name="connsiteX1" fmla="*/ 0 w 1567260"/>
                <a:gd name="connsiteY1" fmla="*/ 418454 h 418454"/>
                <a:gd name="connsiteX2" fmla="*/ 209227 w 1567260"/>
                <a:gd name="connsiteY2" fmla="*/ 0 h 418454"/>
                <a:gd name="connsiteX3" fmla="*/ 1358033 w 1567260"/>
                <a:gd name="connsiteY3" fmla="*/ 0 h 418454"/>
              </a:gdLst>
              <a:ahLst/>
              <a:cxnLst>
                <a:cxn ang="0">
                  <a:pos x="connsiteX0" y="connsiteY0"/>
                </a:cxn>
                <a:cxn ang="0">
                  <a:pos x="connsiteX1" y="connsiteY1"/>
                </a:cxn>
                <a:cxn ang="0">
                  <a:pos x="connsiteX2" y="connsiteY2"/>
                </a:cxn>
                <a:cxn ang="0">
                  <a:pos x="connsiteX3" y="connsiteY3"/>
                </a:cxn>
              </a:cxnLst>
              <a:rect l="l" t="t" r="r" b="b"/>
              <a:pathLst>
                <a:path w="1567260" h="418454">
                  <a:moveTo>
                    <a:pt x="1567260" y="418454"/>
                  </a:moveTo>
                  <a:lnTo>
                    <a:pt x="0" y="418454"/>
                  </a:lnTo>
                  <a:lnTo>
                    <a:pt x="209227" y="0"/>
                  </a:lnTo>
                  <a:lnTo>
                    <a:pt x="1358033"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4" name="Hexagon 3">
              <a:extLst>
                <a:ext uri="{FF2B5EF4-FFF2-40B4-BE49-F238E27FC236}">
                  <a16:creationId xmlns:a16="http://schemas.microsoft.com/office/drawing/2014/main" id="{47B0E050-9A4F-404E-A72F-060729A0CA5F}"/>
                </a:ext>
              </a:extLst>
            </p:cNvPr>
            <p:cNvSpPr/>
            <p:nvPr/>
          </p:nvSpPr>
          <p:spPr>
            <a:xfrm rot="16200000">
              <a:off x="5352966" y="309064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5" name="Hexagon 4">
              <a:extLst>
                <a:ext uri="{FF2B5EF4-FFF2-40B4-BE49-F238E27FC236}">
                  <a16:creationId xmlns:a16="http://schemas.microsoft.com/office/drawing/2014/main" id="{41807EE9-2ADA-4376-9E05-31ED141CA32D}"/>
                </a:ext>
              </a:extLst>
            </p:cNvPr>
            <p:cNvSpPr/>
            <p:nvPr/>
          </p:nvSpPr>
          <p:spPr>
            <a:xfrm rot="16200000">
              <a:off x="7229577" y="3102463"/>
              <a:ext cx="2019111" cy="1740610"/>
            </a:xfrm>
            <a:prstGeom prst="hexagon">
              <a:avLst/>
            </a:prstGeom>
            <a:solidFill>
              <a:schemeClr val="accent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6" name="Hexagon 5">
              <a:extLst>
                <a:ext uri="{FF2B5EF4-FFF2-40B4-BE49-F238E27FC236}">
                  <a16:creationId xmlns:a16="http://schemas.microsoft.com/office/drawing/2014/main" id="{93D79726-FBF0-4366-B315-4E1F6C059558}"/>
                </a:ext>
              </a:extLst>
            </p:cNvPr>
            <p:cNvSpPr/>
            <p:nvPr/>
          </p:nvSpPr>
          <p:spPr>
            <a:xfrm rot="16200000">
              <a:off x="6247179" y="480990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9" name="Hexagon 8">
              <a:extLst>
                <a:ext uri="{FF2B5EF4-FFF2-40B4-BE49-F238E27FC236}">
                  <a16:creationId xmlns:a16="http://schemas.microsoft.com/office/drawing/2014/main" id="{9E615149-7628-4EA6-822D-3263E4A7DB8A}"/>
                </a:ext>
              </a:extLst>
            </p:cNvPr>
            <p:cNvSpPr/>
            <p:nvPr/>
          </p:nvSpPr>
          <p:spPr>
            <a:xfrm rot="16200000">
              <a:off x="9102576" y="314542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10" name="Hexagon 9">
              <a:extLst>
                <a:ext uri="{FF2B5EF4-FFF2-40B4-BE49-F238E27FC236}">
                  <a16:creationId xmlns:a16="http://schemas.microsoft.com/office/drawing/2014/main" id="{46049947-646B-41F3-B63C-578D21B953E6}"/>
                </a:ext>
              </a:extLst>
            </p:cNvPr>
            <p:cNvSpPr/>
            <p:nvPr/>
          </p:nvSpPr>
          <p:spPr>
            <a:xfrm rot="16200000">
              <a:off x="8137805" y="4841431"/>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15" name="Hexagon 14">
              <a:extLst>
                <a:ext uri="{FF2B5EF4-FFF2-40B4-BE49-F238E27FC236}">
                  <a16:creationId xmlns:a16="http://schemas.microsoft.com/office/drawing/2014/main" id="{CC9BD3F2-C0D2-4942-B8D8-4C5B6D6ADD13}"/>
                </a:ext>
              </a:extLst>
            </p:cNvPr>
            <p:cNvSpPr/>
            <p:nvPr/>
          </p:nvSpPr>
          <p:spPr>
            <a:xfrm rot="16200000">
              <a:off x="10037268" y="48665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16" name="Hexagon 15">
              <a:extLst>
                <a:ext uri="{FF2B5EF4-FFF2-40B4-BE49-F238E27FC236}">
                  <a16:creationId xmlns:a16="http://schemas.microsoft.com/office/drawing/2014/main" id="{CB976275-2040-4656-BA1E-A67C6EFB2B77}"/>
                </a:ext>
              </a:extLst>
            </p:cNvPr>
            <p:cNvSpPr/>
            <p:nvPr/>
          </p:nvSpPr>
          <p:spPr>
            <a:xfrm rot="16200000">
              <a:off x="3487566" y="3097759"/>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17" name="Hexagon 16">
              <a:extLst>
                <a:ext uri="{FF2B5EF4-FFF2-40B4-BE49-F238E27FC236}">
                  <a16:creationId xmlns:a16="http://schemas.microsoft.com/office/drawing/2014/main" id="{3F7E9D7D-0122-4D6B-BA07-9D2907742F2B}"/>
                </a:ext>
              </a:extLst>
            </p:cNvPr>
            <p:cNvSpPr/>
            <p:nvPr/>
          </p:nvSpPr>
          <p:spPr>
            <a:xfrm rot="16200000">
              <a:off x="2505289" y="4809903"/>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18" name="Hexagon 17">
              <a:extLst>
                <a:ext uri="{FF2B5EF4-FFF2-40B4-BE49-F238E27FC236}">
                  <a16:creationId xmlns:a16="http://schemas.microsoft.com/office/drawing/2014/main" id="{84DE4D4C-5A1F-40BE-A3B8-5DE3ED40C232}"/>
                </a:ext>
              </a:extLst>
            </p:cNvPr>
            <p:cNvSpPr/>
            <p:nvPr/>
          </p:nvSpPr>
          <p:spPr>
            <a:xfrm rot="16200000">
              <a:off x="10022229" y="1441692"/>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19" name="Hexagon 18">
              <a:extLst>
                <a:ext uri="{FF2B5EF4-FFF2-40B4-BE49-F238E27FC236}">
                  <a16:creationId xmlns:a16="http://schemas.microsoft.com/office/drawing/2014/main" id="{19ED311F-0F9C-46B1-81E5-0B5F33CBCACF}"/>
                </a:ext>
              </a:extLst>
            </p:cNvPr>
            <p:cNvSpPr/>
            <p:nvPr/>
          </p:nvSpPr>
          <p:spPr>
            <a:xfrm rot="5400000">
              <a:off x="621039" y="4816290"/>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21" name="Hexagon 20">
              <a:extLst>
                <a:ext uri="{FF2B5EF4-FFF2-40B4-BE49-F238E27FC236}">
                  <a16:creationId xmlns:a16="http://schemas.microsoft.com/office/drawing/2014/main" id="{09C9F131-CCBC-41E8-B3AC-CFF8F5E30325}"/>
                </a:ext>
              </a:extLst>
            </p:cNvPr>
            <p:cNvSpPr/>
            <p:nvPr/>
          </p:nvSpPr>
          <p:spPr>
            <a:xfrm rot="16200000">
              <a:off x="4381780" y="4816010"/>
              <a:ext cx="2019111" cy="1740610"/>
            </a:xfrm>
            <a:prstGeom prst="hexagon">
              <a:avLst/>
            </a:prstGeom>
            <a:solidFill>
              <a:schemeClr val="accent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23" name="Hexagon 22">
              <a:extLst>
                <a:ext uri="{FF2B5EF4-FFF2-40B4-BE49-F238E27FC236}">
                  <a16:creationId xmlns:a16="http://schemas.microsoft.com/office/drawing/2014/main" id="{C20007AF-8BAC-41F4-BF60-5E6C13FD689C}"/>
                </a:ext>
              </a:extLst>
            </p:cNvPr>
            <p:cNvSpPr/>
            <p:nvPr/>
          </p:nvSpPr>
          <p:spPr>
            <a:xfrm rot="16200000">
              <a:off x="8177991" y="1395575"/>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DAA079F4-6616-4B03-A005-A84E790AC598}"/>
                </a:ext>
              </a:extLst>
            </p:cNvPr>
            <p:cNvSpPr txBox="1"/>
            <p:nvPr/>
          </p:nvSpPr>
          <p:spPr>
            <a:xfrm>
              <a:off x="5581963" y="3465333"/>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Manually deploy ledger on a network</a:t>
              </a:r>
            </a:p>
          </p:txBody>
        </p:sp>
        <p:sp>
          <p:nvSpPr>
            <p:cNvPr id="57" name="TextBox 56">
              <a:extLst>
                <a:ext uri="{FF2B5EF4-FFF2-40B4-BE49-F238E27FC236}">
                  <a16:creationId xmlns:a16="http://schemas.microsoft.com/office/drawing/2014/main" id="{6AA218FD-0DF1-4C29-B88B-361D00FE70FD}"/>
                </a:ext>
              </a:extLst>
            </p:cNvPr>
            <p:cNvSpPr txBox="1"/>
            <p:nvPr/>
          </p:nvSpPr>
          <p:spPr>
            <a:xfrm>
              <a:off x="2642740" y="5179333"/>
              <a:ext cx="179393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Manage pre-processing and storage</a:t>
              </a:r>
            </a:p>
          </p:txBody>
        </p:sp>
        <p:sp>
          <p:nvSpPr>
            <p:cNvPr id="59" name="TextBox 58">
              <a:extLst>
                <a:ext uri="{FF2B5EF4-FFF2-40B4-BE49-F238E27FC236}">
                  <a16:creationId xmlns:a16="http://schemas.microsoft.com/office/drawing/2014/main" id="{AB1BF3A1-78B4-4903-8183-D6D69BB8E7ED}"/>
                </a:ext>
              </a:extLst>
            </p:cNvPr>
            <p:cNvSpPr txBox="1"/>
            <p:nvPr/>
          </p:nvSpPr>
          <p:spPr>
            <a:xfrm>
              <a:off x="10216095" y="5253469"/>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Perform post-processing compute</a:t>
              </a:r>
            </a:p>
          </p:txBody>
        </p:sp>
        <p:sp>
          <p:nvSpPr>
            <p:cNvPr id="60" name="TextBox 59">
              <a:extLst>
                <a:ext uri="{FF2B5EF4-FFF2-40B4-BE49-F238E27FC236}">
                  <a16:creationId xmlns:a16="http://schemas.microsoft.com/office/drawing/2014/main" id="{7E5E1368-532B-46DD-8AEA-85E809E10B1A}"/>
                </a:ext>
              </a:extLst>
            </p:cNvPr>
            <p:cNvSpPr txBox="1"/>
            <p:nvPr/>
          </p:nvSpPr>
          <p:spPr>
            <a:xfrm>
              <a:off x="9350549" y="3532912"/>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Manage post-processing storage</a:t>
              </a:r>
            </a:p>
          </p:txBody>
        </p:sp>
        <p:sp>
          <p:nvSpPr>
            <p:cNvPr id="61" name="TextBox 60">
              <a:extLst>
                <a:ext uri="{FF2B5EF4-FFF2-40B4-BE49-F238E27FC236}">
                  <a16:creationId xmlns:a16="http://schemas.microsoft.com/office/drawing/2014/main" id="{57699EAD-2745-4EF8-A576-22ACD15662D6}"/>
                </a:ext>
              </a:extLst>
            </p:cNvPr>
            <p:cNvSpPr txBox="1"/>
            <p:nvPr/>
          </p:nvSpPr>
          <p:spPr>
            <a:xfrm>
              <a:off x="3696718" y="3644678"/>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Retrieve reference data</a:t>
              </a:r>
            </a:p>
          </p:txBody>
        </p:sp>
        <p:sp>
          <p:nvSpPr>
            <p:cNvPr id="64" name="TextBox 63">
              <a:extLst>
                <a:ext uri="{FF2B5EF4-FFF2-40B4-BE49-F238E27FC236}">
                  <a16:creationId xmlns:a16="http://schemas.microsoft.com/office/drawing/2014/main" id="{5B88C68D-63B5-4A17-ADAD-19E80CEA11B6}"/>
                </a:ext>
              </a:extLst>
            </p:cNvPr>
            <p:cNvSpPr txBox="1"/>
            <p:nvPr/>
          </p:nvSpPr>
          <p:spPr>
            <a:xfrm>
              <a:off x="8285892" y="5317832"/>
              <a:ext cx="1532684" cy="627968"/>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Build web client</a:t>
              </a:r>
            </a:p>
          </p:txBody>
        </p:sp>
        <p:sp>
          <p:nvSpPr>
            <p:cNvPr id="66" name="TextBox 65">
              <a:extLst>
                <a:ext uri="{FF2B5EF4-FFF2-40B4-BE49-F238E27FC236}">
                  <a16:creationId xmlns:a16="http://schemas.microsoft.com/office/drawing/2014/main" id="{18308B97-763C-45A6-B77E-3641F7AE5101}"/>
                </a:ext>
              </a:extLst>
            </p:cNvPr>
            <p:cNvSpPr txBox="1"/>
            <p:nvPr/>
          </p:nvSpPr>
          <p:spPr>
            <a:xfrm>
              <a:off x="797992" y="5299064"/>
              <a:ext cx="1532684" cy="627847"/>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Deploy gateway API</a:t>
              </a:r>
            </a:p>
          </p:txBody>
        </p:sp>
        <p:sp>
          <p:nvSpPr>
            <p:cNvPr id="62" name="TextBox 61">
              <a:extLst>
                <a:ext uri="{FF2B5EF4-FFF2-40B4-BE49-F238E27FC236}">
                  <a16:creationId xmlns:a16="http://schemas.microsoft.com/office/drawing/2014/main" id="{69854EF3-781A-4CD7-BDE4-B3FE70BD0448}"/>
                </a:ext>
              </a:extLst>
            </p:cNvPr>
            <p:cNvSpPr txBox="1"/>
            <p:nvPr/>
          </p:nvSpPr>
          <p:spPr>
            <a:xfrm>
              <a:off x="6528238" y="5466935"/>
              <a:ext cx="1532684" cy="350848"/>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Create oracles</a:t>
              </a:r>
            </a:p>
          </p:txBody>
        </p:sp>
        <p:sp>
          <p:nvSpPr>
            <p:cNvPr id="37" name="Hexagon 36">
              <a:extLst>
                <a:ext uri="{FF2B5EF4-FFF2-40B4-BE49-F238E27FC236}">
                  <a16:creationId xmlns:a16="http://schemas.microsoft.com/office/drawing/2014/main" id="{12D27DF7-6869-49F4-A39D-6C5844FBC252}"/>
                </a:ext>
              </a:extLst>
            </p:cNvPr>
            <p:cNvSpPr/>
            <p:nvPr/>
          </p:nvSpPr>
          <p:spPr>
            <a:xfrm rot="16200000">
              <a:off x="6285025" y="1365424"/>
              <a:ext cx="2019111" cy="174061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prstClr val="white"/>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13B8FADF-AF93-4B9A-8CC8-78D80491452C}"/>
                </a:ext>
              </a:extLst>
            </p:cNvPr>
            <p:cNvSpPr txBox="1"/>
            <p:nvPr/>
          </p:nvSpPr>
          <p:spPr>
            <a:xfrm>
              <a:off x="8475484" y="1766705"/>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Integrate with existing business apps</a:t>
              </a:r>
            </a:p>
          </p:txBody>
        </p:sp>
        <p:sp>
          <p:nvSpPr>
            <p:cNvPr id="43" name="TextBox 42">
              <a:extLst>
                <a:ext uri="{FF2B5EF4-FFF2-40B4-BE49-F238E27FC236}">
                  <a16:creationId xmlns:a16="http://schemas.microsoft.com/office/drawing/2014/main" id="{E992AFBD-7EF7-4F1B-A67B-134EDFD05585}"/>
                </a:ext>
              </a:extLst>
            </p:cNvPr>
            <p:cNvSpPr txBox="1"/>
            <p:nvPr/>
          </p:nvSpPr>
          <p:spPr>
            <a:xfrm>
              <a:off x="10272777" y="1766705"/>
              <a:ext cx="1532684" cy="904846"/>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Configure consensus algorithms</a:t>
              </a:r>
            </a:p>
          </p:txBody>
        </p:sp>
        <p:sp>
          <p:nvSpPr>
            <p:cNvPr id="44" name="TextBox 43">
              <a:extLst>
                <a:ext uri="{FF2B5EF4-FFF2-40B4-BE49-F238E27FC236}">
                  <a16:creationId xmlns:a16="http://schemas.microsoft.com/office/drawing/2014/main" id="{F173F59A-1288-40B1-BA41-15938011173C}"/>
                </a:ext>
              </a:extLst>
            </p:cNvPr>
            <p:cNvSpPr txBox="1"/>
            <p:nvPr/>
          </p:nvSpPr>
          <p:spPr>
            <a:xfrm>
              <a:off x="6515559" y="1704337"/>
              <a:ext cx="1532684" cy="1182085"/>
            </a:xfrm>
            <a:prstGeom prst="rect">
              <a:avLst/>
            </a:prstGeom>
            <a:noFill/>
          </p:spPr>
          <p:txBody>
            <a:bodyPr wrap="square" lIns="0" tIns="71697"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Calibri Light"/>
                </a:rPr>
                <a:t>Integrate with identity and key vault services</a:t>
              </a:r>
            </a:p>
          </p:txBody>
        </p:sp>
      </p:grpSp>
      <p:sp>
        <p:nvSpPr>
          <p:cNvPr id="101" name="TextBox 100">
            <a:extLst>
              <a:ext uri="{FF2B5EF4-FFF2-40B4-BE49-F238E27FC236}">
                <a16:creationId xmlns:a16="http://schemas.microsoft.com/office/drawing/2014/main" id="{0F58EF2E-0511-40A3-B83E-412EC9CD0F59}"/>
              </a:ext>
            </a:extLst>
          </p:cNvPr>
          <p:cNvSpPr txBox="1"/>
          <p:nvPr/>
        </p:nvSpPr>
        <p:spPr>
          <a:xfrm>
            <a:off x="7240007" y="3619299"/>
            <a:ext cx="1674323" cy="615505"/>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Write business logic</a:t>
            </a:r>
          </a:p>
        </p:txBody>
      </p:sp>
      <p:sp>
        <p:nvSpPr>
          <p:cNvPr id="102" name="TextBox 101">
            <a:extLst>
              <a:ext uri="{FF2B5EF4-FFF2-40B4-BE49-F238E27FC236}">
                <a16:creationId xmlns:a16="http://schemas.microsoft.com/office/drawing/2014/main" id="{CE863E29-807E-48A8-BD9F-10824E35C460}"/>
              </a:ext>
            </a:extLst>
          </p:cNvPr>
          <p:cNvSpPr txBox="1"/>
          <p:nvPr/>
        </p:nvSpPr>
        <p:spPr>
          <a:xfrm>
            <a:off x="10814923" y="3574509"/>
            <a:ext cx="1502555" cy="615505"/>
          </a:xfrm>
          <a:prstGeom prst="rect">
            <a:avLst/>
          </a:prstGeom>
          <a:noFill/>
        </p:spPr>
        <p:txBody>
          <a:bodyPr wrap="square" lIns="0" tIns="71697" rIns="0" bIns="0" rtlCol="0">
            <a:spAutoFit/>
          </a:bodyPr>
          <a:lstStyle>
            <a:defPPr>
              <a:defRPr lang="en-US"/>
            </a:defPPr>
            <a:lvl1pPr algn="ctr">
              <a:defRPr>
                <a:solidFill>
                  <a:schemeClr val="bg1"/>
                </a:solidFill>
                <a:cs typeface="Calibri 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Semilight"/>
                <a:ea typeface="+mn-ea"/>
                <a:cs typeface="Calibri Light"/>
              </a:rPr>
              <a:t>Extend capabilities</a:t>
            </a:r>
          </a:p>
        </p:txBody>
      </p:sp>
      <p:sp>
        <p:nvSpPr>
          <p:cNvPr id="103" name="TextBox 102">
            <a:extLst>
              <a:ext uri="{FF2B5EF4-FFF2-40B4-BE49-F238E27FC236}">
                <a16:creationId xmlns:a16="http://schemas.microsoft.com/office/drawing/2014/main" id="{EC9FFB79-4CFE-4BE2-9FED-D09DD1400654}"/>
              </a:ext>
            </a:extLst>
          </p:cNvPr>
          <p:cNvSpPr txBox="1"/>
          <p:nvPr/>
        </p:nvSpPr>
        <p:spPr>
          <a:xfrm>
            <a:off x="4532922" y="5195382"/>
            <a:ext cx="1502555" cy="615505"/>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Customize integrations</a:t>
            </a:r>
          </a:p>
        </p:txBody>
      </p:sp>
      <p:grpSp>
        <p:nvGrpSpPr>
          <p:cNvPr id="3" name="Group 2">
            <a:extLst>
              <a:ext uri="{FF2B5EF4-FFF2-40B4-BE49-F238E27FC236}">
                <a16:creationId xmlns:a16="http://schemas.microsoft.com/office/drawing/2014/main" id="{F757CF4B-18D7-41CB-82BE-B9B4818DDBA6}"/>
              </a:ext>
            </a:extLst>
          </p:cNvPr>
          <p:cNvGrpSpPr/>
          <p:nvPr/>
        </p:nvGrpSpPr>
        <p:grpSpPr>
          <a:xfrm>
            <a:off x="1" y="1202553"/>
            <a:ext cx="12702897" cy="5659425"/>
            <a:chOff x="1" y="1221617"/>
            <a:chExt cx="12957617" cy="5772908"/>
          </a:xfrm>
        </p:grpSpPr>
        <p:sp>
          <p:nvSpPr>
            <p:cNvPr id="58" name="Freeform: Shape 57">
              <a:extLst>
                <a:ext uri="{FF2B5EF4-FFF2-40B4-BE49-F238E27FC236}">
                  <a16:creationId xmlns:a16="http://schemas.microsoft.com/office/drawing/2014/main" id="{CBCF901B-314A-49AF-B12E-A1E24AECFF24}"/>
                </a:ext>
              </a:extLst>
            </p:cNvPr>
            <p:cNvSpPr/>
            <p:nvPr/>
          </p:nvSpPr>
          <p:spPr>
            <a:xfrm rot="16200000">
              <a:off x="7898146" y="5820318"/>
              <a:ext cx="607805" cy="1740609"/>
            </a:xfrm>
            <a:custGeom>
              <a:avLst/>
              <a:gdLst>
                <a:gd name="connsiteX0" fmla="*/ 580871 w 580871"/>
                <a:gd name="connsiteY0" fmla="*/ 870305 h 1740609"/>
                <a:gd name="connsiteX1" fmla="*/ 145719 w 580871"/>
                <a:gd name="connsiteY1" fmla="*/ 1740609 h 1740609"/>
                <a:gd name="connsiteX2" fmla="*/ 0 w 580871"/>
                <a:gd name="connsiteY2" fmla="*/ 1740609 h 1740609"/>
                <a:gd name="connsiteX3" fmla="*/ 1 w 580871"/>
                <a:gd name="connsiteY3" fmla="*/ 0 h 1740609"/>
                <a:gd name="connsiteX4" fmla="*/ 145719 w 580871"/>
                <a:gd name="connsiteY4" fmla="*/ 0 h 1740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09">
                  <a:moveTo>
                    <a:pt x="580871" y="870305"/>
                  </a:moveTo>
                  <a:lnTo>
                    <a:pt x="145719" y="1740609"/>
                  </a:lnTo>
                  <a:lnTo>
                    <a:pt x="0" y="1740609"/>
                  </a:lnTo>
                  <a:lnTo>
                    <a:pt x="1" y="0"/>
                  </a:lnTo>
                  <a:lnTo>
                    <a:pt x="145719"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63" name="Freeform: Shape 62">
              <a:extLst>
                <a:ext uri="{FF2B5EF4-FFF2-40B4-BE49-F238E27FC236}">
                  <a16:creationId xmlns:a16="http://schemas.microsoft.com/office/drawing/2014/main" id="{60F54A2B-F010-40F1-8914-7D02966C609E}"/>
                </a:ext>
              </a:extLst>
            </p:cNvPr>
            <p:cNvSpPr/>
            <p:nvPr/>
          </p:nvSpPr>
          <p:spPr>
            <a:xfrm rot="16200000">
              <a:off x="6014291" y="5831507"/>
              <a:ext cx="585426" cy="1740610"/>
            </a:xfrm>
            <a:custGeom>
              <a:avLst/>
              <a:gdLst>
                <a:gd name="connsiteX0" fmla="*/ 575798 w 575798"/>
                <a:gd name="connsiteY0" fmla="*/ 870305 h 1740610"/>
                <a:gd name="connsiteX1" fmla="*/ 140646 w 575798"/>
                <a:gd name="connsiteY1" fmla="*/ 1740610 h 1740610"/>
                <a:gd name="connsiteX2" fmla="*/ 0 w 575798"/>
                <a:gd name="connsiteY2" fmla="*/ 1740610 h 1740610"/>
                <a:gd name="connsiteX3" fmla="*/ 0 w 575798"/>
                <a:gd name="connsiteY3" fmla="*/ 0 h 1740610"/>
                <a:gd name="connsiteX4" fmla="*/ 140646 w 575798"/>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98" h="1740610">
                  <a:moveTo>
                    <a:pt x="575798" y="870305"/>
                  </a:moveTo>
                  <a:lnTo>
                    <a:pt x="140646" y="1740610"/>
                  </a:lnTo>
                  <a:lnTo>
                    <a:pt x="0" y="1740610"/>
                  </a:lnTo>
                  <a:lnTo>
                    <a:pt x="0" y="0"/>
                  </a:lnTo>
                  <a:lnTo>
                    <a:pt x="140646"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9D9AA0AF-7CF8-402E-B310-F991DC628A70}"/>
                </a:ext>
              </a:extLst>
            </p:cNvPr>
            <p:cNvSpPr/>
            <p:nvPr/>
          </p:nvSpPr>
          <p:spPr>
            <a:xfrm rot="16200000">
              <a:off x="9793189" y="5820314"/>
              <a:ext cx="607805" cy="1740613"/>
            </a:xfrm>
            <a:custGeom>
              <a:avLst/>
              <a:gdLst>
                <a:gd name="connsiteX0" fmla="*/ 580871 w 580871"/>
                <a:gd name="connsiteY0" fmla="*/ 870309 h 1740613"/>
                <a:gd name="connsiteX1" fmla="*/ 145719 w 580871"/>
                <a:gd name="connsiteY1" fmla="*/ 1740613 h 1740613"/>
                <a:gd name="connsiteX2" fmla="*/ 0 w 580871"/>
                <a:gd name="connsiteY2" fmla="*/ 1740613 h 1740613"/>
                <a:gd name="connsiteX3" fmla="*/ 0 w 580871"/>
                <a:gd name="connsiteY3" fmla="*/ 0 h 1740613"/>
                <a:gd name="connsiteX4" fmla="*/ 145719 w 580871"/>
                <a:gd name="connsiteY4" fmla="*/ 0 h 174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871" h="1740613">
                  <a:moveTo>
                    <a:pt x="580871" y="870309"/>
                  </a:moveTo>
                  <a:lnTo>
                    <a:pt x="145719" y="1740613"/>
                  </a:lnTo>
                  <a:lnTo>
                    <a:pt x="0" y="1740613"/>
                  </a:lnTo>
                  <a:lnTo>
                    <a:pt x="0" y="0"/>
                  </a:lnTo>
                  <a:lnTo>
                    <a:pt x="145719"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Shape 66">
              <a:extLst>
                <a:ext uri="{FF2B5EF4-FFF2-40B4-BE49-F238E27FC236}">
                  <a16:creationId xmlns:a16="http://schemas.microsoft.com/office/drawing/2014/main" id="{A311624B-5304-4D2E-AC80-77BC05ACC76F}"/>
                </a:ext>
              </a:extLst>
            </p:cNvPr>
            <p:cNvSpPr/>
            <p:nvPr/>
          </p:nvSpPr>
          <p:spPr>
            <a:xfrm rot="16200000">
              <a:off x="10772993" y="3330088"/>
              <a:ext cx="2019111" cy="1312590"/>
            </a:xfrm>
            <a:custGeom>
              <a:avLst/>
              <a:gdLst>
                <a:gd name="connsiteX0" fmla="*/ 2019111 w 2019111"/>
                <a:gd name="connsiteY0" fmla="*/ 870304 h 1312590"/>
                <a:gd name="connsiteX1" fmla="*/ 1797968 w 2019111"/>
                <a:gd name="connsiteY1" fmla="*/ 1312590 h 1312590"/>
                <a:gd name="connsiteX2" fmla="*/ 221143 w 2019111"/>
                <a:gd name="connsiteY2" fmla="*/ 1312590 h 1312590"/>
                <a:gd name="connsiteX3" fmla="*/ 0 w 2019111"/>
                <a:gd name="connsiteY3" fmla="*/ 870304 h 1312590"/>
                <a:gd name="connsiteX4" fmla="*/ 435153 w 2019111"/>
                <a:gd name="connsiteY4" fmla="*/ 0 h 1312590"/>
                <a:gd name="connsiteX5" fmla="*/ 1583959 w 2019111"/>
                <a:gd name="connsiteY5" fmla="*/ 0 h 131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9111" h="1312590">
                  <a:moveTo>
                    <a:pt x="2019111" y="870304"/>
                  </a:moveTo>
                  <a:lnTo>
                    <a:pt x="1797968" y="1312590"/>
                  </a:lnTo>
                  <a:lnTo>
                    <a:pt x="221143" y="1312590"/>
                  </a:lnTo>
                  <a:lnTo>
                    <a:pt x="0" y="870304"/>
                  </a:lnTo>
                  <a:lnTo>
                    <a:pt x="435153" y="0"/>
                  </a:lnTo>
                  <a:lnTo>
                    <a:pt x="1583959" y="0"/>
                  </a:lnTo>
                  <a:close/>
                </a:path>
              </a:pathLst>
            </a:custGeom>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Shape 67">
              <a:extLst>
                <a:ext uri="{FF2B5EF4-FFF2-40B4-BE49-F238E27FC236}">
                  <a16:creationId xmlns:a16="http://schemas.microsoft.com/office/drawing/2014/main" id="{E6BA6F7A-6F42-4458-86E6-E51545CAC6ED}"/>
                </a:ext>
              </a:extLst>
            </p:cNvPr>
            <p:cNvSpPr/>
            <p:nvPr/>
          </p:nvSpPr>
          <p:spPr>
            <a:xfrm rot="16200000">
              <a:off x="11578867" y="5164274"/>
              <a:ext cx="1820269" cy="937232"/>
            </a:xfrm>
            <a:custGeom>
              <a:avLst/>
              <a:gdLst>
                <a:gd name="connsiteX0" fmla="*/ 1567262 w 1793186"/>
                <a:gd name="connsiteY0" fmla="*/ 418457 h 937232"/>
                <a:gd name="connsiteX1" fmla="*/ 0 w 1793186"/>
                <a:gd name="connsiteY1" fmla="*/ 418457 h 937232"/>
                <a:gd name="connsiteX2" fmla="*/ 209228 w 1793186"/>
                <a:gd name="connsiteY2" fmla="*/ 0 h 937232"/>
                <a:gd name="connsiteX3" fmla="*/ 1358034 w 1793186"/>
                <a:gd name="connsiteY3" fmla="*/ 0 h 937232"/>
                <a:gd name="connsiteX4" fmla="*/ 1793186 w 1793186"/>
                <a:gd name="connsiteY4" fmla="*/ 870307 h 937232"/>
                <a:gd name="connsiteX5" fmla="*/ 1759723 w 1793186"/>
                <a:gd name="connsiteY5" fmla="*/ 937232 h 937232"/>
                <a:gd name="connsiteX6" fmla="*/ 1759723 w 1793186"/>
                <a:gd name="connsiteY6" fmla="*/ 803382 h 93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3186" h="937232">
                  <a:moveTo>
                    <a:pt x="1567262" y="418457"/>
                  </a:moveTo>
                  <a:lnTo>
                    <a:pt x="0" y="418457"/>
                  </a:lnTo>
                  <a:lnTo>
                    <a:pt x="209228" y="0"/>
                  </a:lnTo>
                  <a:lnTo>
                    <a:pt x="1358034" y="0"/>
                  </a:lnTo>
                  <a:close/>
                  <a:moveTo>
                    <a:pt x="1793186" y="870307"/>
                  </a:moveTo>
                  <a:lnTo>
                    <a:pt x="1759723" y="937232"/>
                  </a:lnTo>
                  <a:lnTo>
                    <a:pt x="1759723" y="80338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Shape 68">
              <a:extLst>
                <a:ext uri="{FF2B5EF4-FFF2-40B4-BE49-F238E27FC236}">
                  <a16:creationId xmlns:a16="http://schemas.microsoft.com/office/drawing/2014/main" id="{AABCBFBC-5080-4867-91B0-D44D259BBFE1}"/>
                </a:ext>
              </a:extLst>
            </p:cNvPr>
            <p:cNvSpPr/>
            <p:nvPr/>
          </p:nvSpPr>
          <p:spPr>
            <a:xfrm rot="16200000">
              <a:off x="11497278" y="6055323"/>
              <a:ext cx="568177" cy="1310224"/>
            </a:xfrm>
            <a:custGeom>
              <a:avLst/>
              <a:gdLst>
                <a:gd name="connsiteX0" fmla="*/ 563623 w 563623"/>
                <a:gd name="connsiteY0" fmla="*/ 870304 h 1310224"/>
                <a:gd name="connsiteX1" fmla="*/ 343664 w 563623"/>
                <a:gd name="connsiteY1" fmla="*/ 1310224 h 1310224"/>
                <a:gd name="connsiteX2" fmla="*/ 0 w 563623"/>
                <a:gd name="connsiteY2" fmla="*/ 1310224 h 1310224"/>
                <a:gd name="connsiteX3" fmla="*/ 0 w 563623"/>
                <a:gd name="connsiteY3" fmla="*/ 0 h 1310224"/>
                <a:gd name="connsiteX4" fmla="*/ 128471 w 563623"/>
                <a:gd name="connsiteY4" fmla="*/ 0 h 131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623" h="1310224">
                  <a:moveTo>
                    <a:pt x="563623" y="870304"/>
                  </a:moveTo>
                  <a:lnTo>
                    <a:pt x="343664" y="1310224"/>
                  </a:lnTo>
                  <a:lnTo>
                    <a:pt x="0" y="1310224"/>
                  </a:lnTo>
                  <a:lnTo>
                    <a:pt x="0" y="0"/>
                  </a:lnTo>
                  <a:lnTo>
                    <a:pt x="128471"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Shape 69">
              <a:extLst>
                <a:ext uri="{FF2B5EF4-FFF2-40B4-BE49-F238E27FC236}">
                  <a16:creationId xmlns:a16="http://schemas.microsoft.com/office/drawing/2014/main" id="{E1A7F15D-4B0E-4561-A6F4-19D8D645B0C7}"/>
                </a:ext>
              </a:extLst>
            </p:cNvPr>
            <p:cNvSpPr/>
            <p:nvPr/>
          </p:nvSpPr>
          <p:spPr>
            <a:xfrm rot="16200000">
              <a:off x="4126613" y="5820318"/>
              <a:ext cx="607803" cy="1740610"/>
            </a:xfrm>
            <a:custGeom>
              <a:avLst/>
              <a:gdLst>
                <a:gd name="connsiteX0" fmla="*/ 570985 w 570985"/>
                <a:gd name="connsiteY0" fmla="*/ 870305 h 1740610"/>
                <a:gd name="connsiteX1" fmla="*/ 135833 w 570985"/>
                <a:gd name="connsiteY1" fmla="*/ 1740610 h 1740610"/>
                <a:gd name="connsiteX2" fmla="*/ 0 w 570985"/>
                <a:gd name="connsiteY2" fmla="*/ 1740610 h 1740610"/>
                <a:gd name="connsiteX3" fmla="*/ 0 w 570985"/>
                <a:gd name="connsiteY3" fmla="*/ 0 h 1740610"/>
                <a:gd name="connsiteX4" fmla="*/ 135833 w 570985"/>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5" h="1740610">
                  <a:moveTo>
                    <a:pt x="570985" y="870305"/>
                  </a:moveTo>
                  <a:lnTo>
                    <a:pt x="135833" y="1740610"/>
                  </a:lnTo>
                  <a:lnTo>
                    <a:pt x="0" y="1740610"/>
                  </a:lnTo>
                  <a:lnTo>
                    <a:pt x="0" y="0"/>
                  </a:lnTo>
                  <a:lnTo>
                    <a:pt x="135833"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1" name="Freeform: Shape 70">
              <a:extLst>
                <a:ext uri="{FF2B5EF4-FFF2-40B4-BE49-F238E27FC236}">
                  <a16:creationId xmlns:a16="http://schemas.microsoft.com/office/drawing/2014/main" id="{3CDF5DC2-9A23-4F80-854C-D159AA6D6736}"/>
                </a:ext>
              </a:extLst>
            </p:cNvPr>
            <p:cNvSpPr/>
            <p:nvPr/>
          </p:nvSpPr>
          <p:spPr>
            <a:xfrm rot="16200000">
              <a:off x="2276131" y="5831508"/>
              <a:ext cx="585424" cy="1740610"/>
            </a:xfrm>
            <a:custGeom>
              <a:avLst/>
              <a:gdLst>
                <a:gd name="connsiteX0" fmla="*/ 562479 w 562479"/>
                <a:gd name="connsiteY0" fmla="*/ 870305 h 1740610"/>
                <a:gd name="connsiteX1" fmla="*/ 127327 w 562479"/>
                <a:gd name="connsiteY1" fmla="*/ 1740610 h 1740610"/>
                <a:gd name="connsiteX2" fmla="*/ 0 w 562479"/>
                <a:gd name="connsiteY2" fmla="*/ 1740610 h 1740610"/>
                <a:gd name="connsiteX3" fmla="*/ 0 w 562479"/>
                <a:gd name="connsiteY3" fmla="*/ 0 h 1740610"/>
                <a:gd name="connsiteX4" fmla="*/ 127327 w 562479"/>
                <a:gd name="connsiteY4" fmla="*/ 0 h 174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479" h="1740610">
                  <a:moveTo>
                    <a:pt x="562479" y="870305"/>
                  </a:moveTo>
                  <a:lnTo>
                    <a:pt x="127327" y="1740610"/>
                  </a:lnTo>
                  <a:lnTo>
                    <a:pt x="0" y="1740610"/>
                  </a:lnTo>
                  <a:lnTo>
                    <a:pt x="0" y="0"/>
                  </a:lnTo>
                  <a:lnTo>
                    <a:pt x="127327"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Shape 71">
              <a:extLst>
                <a:ext uri="{FF2B5EF4-FFF2-40B4-BE49-F238E27FC236}">
                  <a16:creationId xmlns:a16="http://schemas.microsoft.com/office/drawing/2014/main" id="{EC3A5656-B226-4A60-B337-56CAEB3C6B05}"/>
                </a:ext>
              </a:extLst>
            </p:cNvPr>
            <p:cNvSpPr/>
            <p:nvPr/>
          </p:nvSpPr>
          <p:spPr>
            <a:xfrm rot="16200000">
              <a:off x="431968" y="5954755"/>
              <a:ext cx="607803" cy="1471738"/>
            </a:xfrm>
            <a:custGeom>
              <a:avLst/>
              <a:gdLst>
                <a:gd name="connsiteX0" fmla="*/ 570986 w 570986"/>
                <a:gd name="connsiteY0" fmla="*/ 601433 h 1471738"/>
                <a:gd name="connsiteX1" fmla="*/ 135834 w 570986"/>
                <a:gd name="connsiteY1" fmla="*/ 1471738 h 1471738"/>
                <a:gd name="connsiteX2" fmla="*/ 0 w 570986"/>
                <a:gd name="connsiteY2" fmla="*/ 1471738 h 1471738"/>
                <a:gd name="connsiteX3" fmla="*/ 0 w 570986"/>
                <a:gd name="connsiteY3" fmla="*/ 0 h 1471738"/>
                <a:gd name="connsiteX4" fmla="*/ 270270 w 570986"/>
                <a:gd name="connsiteY4" fmla="*/ 0 h 1471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6" h="1471738">
                  <a:moveTo>
                    <a:pt x="570986" y="601433"/>
                  </a:moveTo>
                  <a:lnTo>
                    <a:pt x="135834" y="1471738"/>
                  </a:lnTo>
                  <a:lnTo>
                    <a:pt x="0" y="1471738"/>
                  </a:lnTo>
                  <a:lnTo>
                    <a:pt x="0" y="0"/>
                  </a:lnTo>
                  <a:lnTo>
                    <a:pt x="270270"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Shape 72">
              <a:extLst>
                <a:ext uri="{FF2B5EF4-FFF2-40B4-BE49-F238E27FC236}">
                  <a16:creationId xmlns:a16="http://schemas.microsoft.com/office/drawing/2014/main" id="{6151F6F9-0BBC-4319-B108-DBC1B747580E}"/>
                </a:ext>
              </a:extLst>
            </p:cNvPr>
            <p:cNvSpPr/>
            <p:nvPr/>
          </p:nvSpPr>
          <p:spPr>
            <a:xfrm rot="16200000">
              <a:off x="11444218" y="2094326"/>
              <a:ext cx="1570795" cy="418454"/>
            </a:xfrm>
            <a:custGeom>
              <a:avLst/>
              <a:gdLst>
                <a:gd name="connsiteX0" fmla="*/ 1567260 w 1567260"/>
                <a:gd name="connsiteY0" fmla="*/ 418454 h 418454"/>
                <a:gd name="connsiteX1" fmla="*/ 0 w 1567260"/>
                <a:gd name="connsiteY1" fmla="*/ 418454 h 418454"/>
                <a:gd name="connsiteX2" fmla="*/ 209227 w 1567260"/>
                <a:gd name="connsiteY2" fmla="*/ 0 h 418454"/>
                <a:gd name="connsiteX3" fmla="*/ 1358033 w 1567260"/>
                <a:gd name="connsiteY3" fmla="*/ 0 h 418454"/>
              </a:gdLst>
              <a:ahLst/>
              <a:cxnLst>
                <a:cxn ang="0">
                  <a:pos x="connsiteX0" y="connsiteY0"/>
                </a:cxn>
                <a:cxn ang="0">
                  <a:pos x="connsiteX1" y="connsiteY1"/>
                </a:cxn>
                <a:cxn ang="0">
                  <a:pos x="connsiteX2" y="connsiteY2"/>
                </a:cxn>
                <a:cxn ang="0">
                  <a:pos x="connsiteX3" y="connsiteY3"/>
                </a:cxn>
              </a:cxnLst>
              <a:rect l="l" t="t" r="r" b="b"/>
              <a:pathLst>
                <a:path w="1567260" h="418454">
                  <a:moveTo>
                    <a:pt x="1567260" y="418454"/>
                  </a:moveTo>
                  <a:lnTo>
                    <a:pt x="0" y="418454"/>
                  </a:lnTo>
                  <a:lnTo>
                    <a:pt x="209227" y="0"/>
                  </a:lnTo>
                  <a:lnTo>
                    <a:pt x="1358033" y="0"/>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Hexagon 73">
              <a:extLst>
                <a:ext uri="{FF2B5EF4-FFF2-40B4-BE49-F238E27FC236}">
                  <a16:creationId xmlns:a16="http://schemas.microsoft.com/office/drawing/2014/main" id="{48632689-51B7-43E5-939B-80BE40A63D7B}"/>
                </a:ext>
              </a:extLst>
            </p:cNvPr>
            <p:cNvSpPr/>
            <p:nvPr/>
          </p:nvSpPr>
          <p:spPr>
            <a:xfrm rot="16200000">
              <a:off x="5334700" y="3072378"/>
              <a:ext cx="2055646"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5" name="Hexagon 74">
              <a:extLst>
                <a:ext uri="{FF2B5EF4-FFF2-40B4-BE49-F238E27FC236}">
                  <a16:creationId xmlns:a16="http://schemas.microsoft.com/office/drawing/2014/main" id="{BA31F484-C5E6-4717-8083-1461AAB01154}"/>
                </a:ext>
              </a:extLst>
            </p:cNvPr>
            <p:cNvSpPr/>
            <p:nvPr/>
          </p:nvSpPr>
          <p:spPr>
            <a:xfrm rot="16200000">
              <a:off x="7229578" y="3102463"/>
              <a:ext cx="2019111" cy="1740610"/>
            </a:xfrm>
            <a:prstGeom prst="hexagon">
              <a:avLst/>
            </a:prstGeom>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Hexagon 75">
              <a:extLst>
                <a:ext uri="{FF2B5EF4-FFF2-40B4-BE49-F238E27FC236}">
                  <a16:creationId xmlns:a16="http://schemas.microsoft.com/office/drawing/2014/main" id="{53412F13-BB80-4ED5-A1CD-C4F0F2718FEB}"/>
                </a:ext>
              </a:extLst>
            </p:cNvPr>
            <p:cNvSpPr/>
            <p:nvPr/>
          </p:nvSpPr>
          <p:spPr>
            <a:xfrm rot="16200000">
              <a:off x="6233679" y="4796401"/>
              <a:ext cx="2046114"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Hexagon 76">
              <a:extLst>
                <a:ext uri="{FF2B5EF4-FFF2-40B4-BE49-F238E27FC236}">
                  <a16:creationId xmlns:a16="http://schemas.microsoft.com/office/drawing/2014/main" id="{9CA1EBB2-45C6-422D-A461-45230110C7C9}"/>
                </a:ext>
              </a:extLst>
            </p:cNvPr>
            <p:cNvSpPr/>
            <p:nvPr/>
          </p:nvSpPr>
          <p:spPr>
            <a:xfrm rot="16200000">
              <a:off x="9100300" y="3143152"/>
              <a:ext cx="2023665"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78" name="Hexagon 77">
              <a:extLst>
                <a:ext uri="{FF2B5EF4-FFF2-40B4-BE49-F238E27FC236}">
                  <a16:creationId xmlns:a16="http://schemas.microsoft.com/office/drawing/2014/main" id="{DAA9D1E8-874A-4A6F-849D-043792006C05}"/>
                </a:ext>
              </a:extLst>
            </p:cNvPr>
            <p:cNvSpPr/>
            <p:nvPr/>
          </p:nvSpPr>
          <p:spPr>
            <a:xfrm rot="16200000">
              <a:off x="8122959" y="4826584"/>
              <a:ext cx="2048806"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Hexagon 78">
              <a:extLst>
                <a:ext uri="{FF2B5EF4-FFF2-40B4-BE49-F238E27FC236}">
                  <a16:creationId xmlns:a16="http://schemas.microsoft.com/office/drawing/2014/main" id="{5FEA58A1-19A8-49D7-B18E-039C16AD4CD1}"/>
                </a:ext>
              </a:extLst>
            </p:cNvPr>
            <p:cNvSpPr/>
            <p:nvPr/>
          </p:nvSpPr>
          <p:spPr>
            <a:xfrm rot="16200000">
              <a:off x="10022428" y="4851718"/>
              <a:ext cx="2048793"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0" name="Hexagon 79">
              <a:extLst>
                <a:ext uri="{FF2B5EF4-FFF2-40B4-BE49-F238E27FC236}">
                  <a16:creationId xmlns:a16="http://schemas.microsoft.com/office/drawing/2014/main" id="{01DC5DE8-07A5-4A06-BA22-E8D3229327D3}"/>
                </a:ext>
              </a:extLst>
            </p:cNvPr>
            <p:cNvSpPr/>
            <p:nvPr/>
          </p:nvSpPr>
          <p:spPr>
            <a:xfrm rot="16200000">
              <a:off x="3481733" y="3091925"/>
              <a:ext cx="2030779"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1" name="Hexagon 80">
              <a:extLst>
                <a:ext uri="{FF2B5EF4-FFF2-40B4-BE49-F238E27FC236}">
                  <a16:creationId xmlns:a16="http://schemas.microsoft.com/office/drawing/2014/main" id="{FDF4E79A-DBA1-4FFE-9002-9A4D7BE2668C}"/>
                </a:ext>
              </a:extLst>
            </p:cNvPr>
            <p:cNvSpPr/>
            <p:nvPr/>
          </p:nvSpPr>
          <p:spPr>
            <a:xfrm rot="16200000">
              <a:off x="2491789" y="4796402"/>
              <a:ext cx="2046114"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2" name="Hexagon 81">
              <a:extLst>
                <a:ext uri="{FF2B5EF4-FFF2-40B4-BE49-F238E27FC236}">
                  <a16:creationId xmlns:a16="http://schemas.microsoft.com/office/drawing/2014/main" id="{28D8F85D-F32C-490B-BA44-DE3F5ADDD911}"/>
                </a:ext>
              </a:extLst>
            </p:cNvPr>
            <p:cNvSpPr/>
            <p:nvPr/>
          </p:nvSpPr>
          <p:spPr>
            <a:xfrm rot="16200000">
              <a:off x="10019953" y="1439415"/>
              <a:ext cx="2023666"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3" name="Hexagon 82">
              <a:extLst>
                <a:ext uri="{FF2B5EF4-FFF2-40B4-BE49-F238E27FC236}">
                  <a16:creationId xmlns:a16="http://schemas.microsoft.com/office/drawing/2014/main" id="{F8149B72-88E5-4427-A577-3E48C51AB73D}"/>
                </a:ext>
              </a:extLst>
            </p:cNvPr>
            <p:cNvSpPr/>
            <p:nvPr/>
          </p:nvSpPr>
          <p:spPr>
            <a:xfrm rot="5400000">
              <a:off x="604345" y="4799596"/>
              <a:ext cx="2052501"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Hexagon 83">
              <a:extLst>
                <a:ext uri="{FF2B5EF4-FFF2-40B4-BE49-F238E27FC236}">
                  <a16:creationId xmlns:a16="http://schemas.microsoft.com/office/drawing/2014/main" id="{A59783F2-9F29-429C-A1B4-7F96AD6D6F35}"/>
                </a:ext>
              </a:extLst>
            </p:cNvPr>
            <p:cNvSpPr/>
            <p:nvPr/>
          </p:nvSpPr>
          <p:spPr>
            <a:xfrm rot="16200000">
              <a:off x="4381781" y="4816010"/>
              <a:ext cx="2019111" cy="1740610"/>
            </a:xfrm>
            <a:prstGeom prst="hexagon">
              <a:avLst/>
            </a:prstGeom>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Hexagon 84">
              <a:extLst>
                <a:ext uri="{FF2B5EF4-FFF2-40B4-BE49-F238E27FC236}">
                  <a16:creationId xmlns:a16="http://schemas.microsoft.com/office/drawing/2014/main" id="{01BB0A05-94D9-4F92-BCB3-FAE7197E6CAF}"/>
                </a:ext>
              </a:extLst>
            </p:cNvPr>
            <p:cNvSpPr/>
            <p:nvPr/>
          </p:nvSpPr>
          <p:spPr>
            <a:xfrm rot="16200000">
              <a:off x="8175714" y="1393297"/>
              <a:ext cx="2023667"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86" name="TextBox 85">
              <a:extLst>
                <a:ext uri="{FF2B5EF4-FFF2-40B4-BE49-F238E27FC236}">
                  <a16:creationId xmlns:a16="http://schemas.microsoft.com/office/drawing/2014/main" id="{CD5F93F8-2026-477C-B5DC-B6E1CEA5A774}"/>
                </a:ext>
              </a:extLst>
            </p:cNvPr>
            <p:cNvSpPr txBox="1"/>
            <p:nvPr/>
          </p:nvSpPr>
          <p:spPr>
            <a:xfrm>
              <a:off x="5581964" y="3465333"/>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Manually deploy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ledger</a:t>
              </a:r>
            </a:p>
          </p:txBody>
        </p:sp>
        <p:sp>
          <p:nvSpPr>
            <p:cNvPr id="87" name="TextBox 86">
              <a:extLst>
                <a:ext uri="{FF2B5EF4-FFF2-40B4-BE49-F238E27FC236}">
                  <a16:creationId xmlns:a16="http://schemas.microsoft.com/office/drawing/2014/main" id="{2D2C9C46-833A-409B-8694-347CD4EF9DD5}"/>
                </a:ext>
              </a:extLst>
            </p:cNvPr>
            <p:cNvSpPr txBox="1"/>
            <p:nvPr/>
          </p:nvSpPr>
          <p:spPr>
            <a:xfrm>
              <a:off x="7385184" y="3690366"/>
              <a:ext cx="1707897"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Write business logic</a:t>
              </a:r>
            </a:p>
          </p:txBody>
        </p:sp>
        <p:sp>
          <p:nvSpPr>
            <p:cNvPr id="88" name="TextBox 87">
              <a:extLst>
                <a:ext uri="{FF2B5EF4-FFF2-40B4-BE49-F238E27FC236}">
                  <a16:creationId xmlns:a16="http://schemas.microsoft.com/office/drawing/2014/main" id="{101DF0AC-33DA-4A9C-9511-8C34B9DDC97C}"/>
                </a:ext>
              </a:extLst>
            </p:cNvPr>
            <p:cNvSpPr txBox="1"/>
            <p:nvPr/>
          </p:nvSpPr>
          <p:spPr>
            <a:xfrm>
              <a:off x="2642741" y="5179333"/>
              <a:ext cx="179393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Orchestrate signing, hashing and routing</a:t>
              </a:r>
            </a:p>
          </p:txBody>
        </p:sp>
        <p:sp>
          <p:nvSpPr>
            <p:cNvPr id="89" name="TextBox 88">
              <a:extLst>
                <a:ext uri="{FF2B5EF4-FFF2-40B4-BE49-F238E27FC236}">
                  <a16:creationId xmlns:a16="http://schemas.microsoft.com/office/drawing/2014/main" id="{73BB446D-9505-4CA2-8883-7A34F8C4F194}"/>
                </a:ext>
              </a:extLst>
            </p:cNvPr>
            <p:cNvSpPr txBox="1"/>
            <p:nvPr/>
          </p:nvSpPr>
          <p:spPr>
            <a:xfrm>
              <a:off x="10280482" y="5184307"/>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Store smart contract reference data</a:t>
              </a:r>
            </a:p>
          </p:txBody>
        </p:sp>
        <p:sp>
          <p:nvSpPr>
            <p:cNvPr id="90" name="TextBox 89">
              <a:extLst>
                <a:ext uri="{FF2B5EF4-FFF2-40B4-BE49-F238E27FC236}">
                  <a16:creationId xmlns:a16="http://schemas.microsoft.com/office/drawing/2014/main" id="{35A8FC34-9CEC-4432-8785-B4E318887AB5}"/>
                </a:ext>
              </a:extLst>
            </p:cNvPr>
            <p:cNvSpPr txBox="1"/>
            <p:nvPr/>
          </p:nvSpPr>
          <p:spPr>
            <a:xfrm>
              <a:off x="9350550" y="3532912"/>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Synchronize data with off-chain DB</a:t>
              </a:r>
            </a:p>
          </p:txBody>
        </p:sp>
        <p:sp>
          <p:nvSpPr>
            <p:cNvPr id="91" name="TextBox 90">
              <a:extLst>
                <a:ext uri="{FF2B5EF4-FFF2-40B4-BE49-F238E27FC236}">
                  <a16:creationId xmlns:a16="http://schemas.microsoft.com/office/drawing/2014/main" id="{6DC665C0-AF7E-4859-998B-C8BB24B679B4}"/>
                </a:ext>
              </a:extLst>
            </p:cNvPr>
            <p:cNvSpPr txBox="1"/>
            <p:nvPr/>
          </p:nvSpPr>
          <p:spPr>
            <a:xfrm>
              <a:off x="3730780" y="3547028"/>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Ingest messages and events</a:t>
              </a:r>
            </a:p>
          </p:txBody>
        </p:sp>
        <p:sp>
          <p:nvSpPr>
            <p:cNvPr id="92" name="TextBox 91">
              <a:extLst>
                <a:ext uri="{FF2B5EF4-FFF2-40B4-BE49-F238E27FC236}">
                  <a16:creationId xmlns:a16="http://schemas.microsoft.com/office/drawing/2014/main" id="{F0646034-E0F6-43CB-ADA6-A03CD93A98CF}"/>
                </a:ext>
              </a:extLst>
            </p:cNvPr>
            <p:cNvSpPr txBox="1"/>
            <p:nvPr/>
          </p:nvSpPr>
          <p:spPr>
            <a:xfrm>
              <a:off x="8381019" y="5347688"/>
              <a:ext cx="1532684" cy="62796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Build web client</a:t>
              </a:r>
            </a:p>
          </p:txBody>
        </p:sp>
        <p:sp>
          <p:nvSpPr>
            <p:cNvPr id="93" name="TextBox 92">
              <a:extLst>
                <a:ext uri="{FF2B5EF4-FFF2-40B4-BE49-F238E27FC236}">
                  <a16:creationId xmlns:a16="http://schemas.microsoft.com/office/drawing/2014/main" id="{116A4165-82E3-4D59-88A0-9EA30BDCB9A5}"/>
                </a:ext>
              </a:extLst>
            </p:cNvPr>
            <p:cNvSpPr txBox="1"/>
            <p:nvPr/>
          </p:nvSpPr>
          <p:spPr>
            <a:xfrm>
              <a:off x="868913" y="5352781"/>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API Management</a:t>
              </a:r>
            </a:p>
          </p:txBody>
        </p:sp>
        <p:sp>
          <p:nvSpPr>
            <p:cNvPr id="94" name="TextBox 93">
              <a:extLst>
                <a:ext uri="{FF2B5EF4-FFF2-40B4-BE49-F238E27FC236}">
                  <a16:creationId xmlns:a16="http://schemas.microsoft.com/office/drawing/2014/main" id="{C4474696-345A-4B3D-8182-BADCC2145649}"/>
                </a:ext>
              </a:extLst>
            </p:cNvPr>
            <p:cNvSpPr txBox="1"/>
            <p:nvPr/>
          </p:nvSpPr>
          <p:spPr>
            <a:xfrm>
              <a:off x="6528239" y="5466935"/>
              <a:ext cx="1532684" cy="350848"/>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Manage keys</a:t>
              </a:r>
            </a:p>
          </p:txBody>
        </p:sp>
        <p:sp>
          <p:nvSpPr>
            <p:cNvPr id="95" name="Hexagon 94">
              <a:extLst>
                <a:ext uri="{FF2B5EF4-FFF2-40B4-BE49-F238E27FC236}">
                  <a16:creationId xmlns:a16="http://schemas.microsoft.com/office/drawing/2014/main" id="{D597EEA9-31D7-47D0-8AF9-94F8DA90451B}"/>
                </a:ext>
              </a:extLst>
            </p:cNvPr>
            <p:cNvSpPr/>
            <p:nvPr/>
          </p:nvSpPr>
          <p:spPr>
            <a:xfrm rot="16200000">
              <a:off x="6282748" y="1363146"/>
              <a:ext cx="2023667" cy="1740610"/>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529"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extBox 95">
              <a:extLst>
                <a:ext uri="{FF2B5EF4-FFF2-40B4-BE49-F238E27FC236}">
                  <a16:creationId xmlns:a16="http://schemas.microsoft.com/office/drawing/2014/main" id="{C1BDBDBC-D534-443A-A7B7-32341605674B}"/>
                </a:ext>
              </a:extLst>
            </p:cNvPr>
            <p:cNvSpPr txBox="1"/>
            <p:nvPr/>
          </p:nvSpPr>
          <p:spPr>
            <a:xfrm>
              <a:off x="11031785" y="3644678"/>
              <a:ext cx="1532684" cy="627847"/>
            </a:xfrm>
            <a:prstGeom prst="rect">
              <a:avLst/>
            </a:prstGeom>
            <a:noFill/>
          </p:spPr>
          <p:txBody>
            <a:bodyPr wrap="square" lIns="0" tIns="71697" rIns="0" bIns="0" rtlCol="0">
              <a:spAutoFit/>
            </a:bodyPr>
            <a:lstStyle>
              <a:defPPr>
                <a:defRPr lang="en-US"/>
              </a:defPPr>
              <a:lvl1pPr algn="ctr">
                <a:defRPr>
                  <a:solidFill>
                    <a:schemeClr val="bg1"/>
                  </a:solidFill>
                  <a:cs typeface="Calibri 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Semilight"/>
                  <a:ea typeface="+mn-ea"/>
                  <a:cs typeface="Calibri Light"/>
                </a:rPr>
                <a:t>Extend capabilities</a:t>
              </a:r>
            </a:p>
          </p:txBody>
        </p:sp>
        <p:sp>
          <p:nvSpPr>
            <p:cNvPr id="97" name="TextBox 96">
              <a:extLst>
                <a:ext uri="{FF2B5EF4-FFF2-40B4-BE49-F238E27FC236}">
                  <a16:creationId xmlns:a16="http://schemas.microsoft.com/office/drawing/2014/main" id="{7D170667-755A-498A-9DE6-E72D7D0177CD}"/>
                </a:ext>
              </a:extLst>
            </p:cNvPr>
            <p:cNvSpPr txBox="1"/>
            <p:nvPr/>
          </p:nvSpPr>
          <p:spPr>
            <a:xfrm>
              <a:off x="8475485" y="1766705"/>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Integrate with existing business apps</a:t>
              </a:r>
            </a:p>
          </p:txBody>
        </p:sp>
        <p:sp>
          <p:nvSpPr>
            <p:cNvPr id="98" name="TextBox 97">
              <a:extLst>
                <a:ext uri="{FF2B5EF4-FFF2-40B4-BE49-F238E27FC236}">
                  <a16:creationId xmlns:a16="http://schemas.microsoft.com/office/drawing/2014/main" id="{8864797C-9146-434F-81E8-45AF03AFF0B4}"/>
                </a:ext>
              </a:extLst>
            </p:cNvPr>
            <p:cNvSpPr txBox="1"/>
            <p:nvPr/>
          </p:nvSpPr>
          <p:spPr>
            <a:xfrm>
              <a:off x="10272778" y="1766705"/>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Configure consortium network</a:t>
              </a:r>
            </a:p>
          </p:txBody>
        </p:sp>
        <p:sp>
          <p:nvSpPr>
            <p:cNvPr id="99" name="TextBox 98">
              <a:extLst>
                <a:ext uri="{FF2B5EF4-FFF2-40B4-BE49-F238E27FC236}">
                  <a16:creationId xmlns:a16="http://schemas.microsoft.com/office/drawing/2014/main" id="{578740F3-F883-4CCA-87BB-482415DAA7F5}"/>
                </a:ext>
              </a:extLst>
            </p:cNvPr>
            <p:cNvSpPr txBox="1"/>
            <p:nvPr/>
          </p:nvSpPr>
          <p:spPr>
            <a:xfrm>
              <a:off x="4623817" y="5298053"/>
              <a:ext cx="1532684" cy="627847"/>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Customize integrations</a:t>
              </a:r>
            </a:p>
          </p:txBody>
        </p:sp>
        <p:sp>
          <p:nvSpPr>
            <p:cNvPr id="100" name="TextBox 99">
              <a:extLst>
                <a:ext uri="{FF2B5EF4-FFF2-40B4-BE49-F238E27FC236}">
                  <a16:creationId xmlns:a16="http://schemas.microsoft.com/office/drawing/2014/main" id="{C0432617-DD07-4934-A5B8-E351DEE9C8BF}"/>
                </a:ext>
              </a:extLst>
            </p:cNvPr>
            <p:cNvSpPr txBox="1"/>
            <p:nvPr/>
          </p:nvSpPr>
          <p:spPr>
            <a:xfrm>
              <a:off x="6528239" y="1773898"/>
              <a:ext cx="1532684" cy="904846"/>
            </a:xfrm>
            <a:prstGeom prst="rect">
              <a:avLst/>
            </a:prstGeom>
            <a:noFill/>
          </p:spPr>
          <p:txBody>
            <a:bodyPr wrap="square" lIns="0" tIns="71697"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Calibri Light"/>
                </a:rPr>
                <a:t>Link identities with federated systems</a:t>
              </a:r>
            </a:p>
          </p:txBody>
        </p:sp>
      </p:grpSp>
    </p:spTree>
    <p:extLst>
      <p:ext uri="{BB962C8B-B14F-4D97-AF65-F5344CB8AC3E}">
        <p14:creationId xmlns:p14="http://schemas.microsoft.com/office/powerpoint/2010/main" val="2865628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xit" presetSubtype="0" fill="hold" nodeType="withEffect">
                                  <p:stCondLst>
                                    <p:cond delay="0"/>
                                  </p:stCondLst>
                                  <p:childTnLst>
                                    <p:animEffect transition="out" filter="fade">
                                      <p:cBhvr>
                                        <p:cTn id="9" dur="2000"/>
                                        <p:tgtEl>
                                          <p:spTgt spid="7"/>
                                        </p:tgtEl>
                                      </p:cBhvr>
                                    </p:animEffect>
                                    <p:set>
                                      <p:cBhvr>
                                        <p:cTn id="10"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29062" y="672460"/>
            <a:ext cx="4203131" cy="438582"/>
            <a:chOff x="716110" y="187653"/>
            <a:chExt cx="4203131" cy="438582"/>
          </a:xfrm>
        </p:grpSpPr>
        <p:sp>
          <p:nvSpPr>
            <p:cNvPr id="3" name="文本框 2"/>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en-US" altLang="zh-TW" sz="2400" b="1" dirty="0">
                  <a:latin typeface="微软雅黑"/>
                  <a:ea typeface="微软雅黑"/>
                  <a:cs typeface="+mn-ea"/>
                  <a:sym typeface="+mn-lt"/>
                </a:rPr>
                <a:t>01</a:t>
              </a:r>
              <a:endParaRPr lang="zh-CN" altLang="en-US" sz="2400" b="1" dirty="0">
                <a:latin typeface="微软雅黑"/>
                <a:ea typeface="微软雅黑"/>
                <a:cs typeface="+mn-ea"/>
                <a:sym typeface="+mn-lt"/>
              </a:endParaRPr>
            </a:p>
          </p:txBody>
        </p:sp>
        <p:cxnSp>
          <p:nvCxnSpPr>
            <p:cNvPr id="4" name="直接连接符 3"/>
            <p:cNvCxnSpPr/>
            <p:nvPr/>
          </p:nvCxnSpPr>
          <p:spPr>
            <a:xfrm>
              <a:off x="774478" y="559667"/>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48" name="文本框 47"/>
          <p:cNvSpPr txBox="1">
            <a:spLocks noChangeArrowheads="1"/>
          </p:cNvSpPr>
          <p:nvPr/>
        </p:nvSpPr>
        <p:spPr bwMode="auto">
          <a:xfrm>
            <a:off x="3288313" y="4821792"/>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800" b="1" dirty="0">
              <a:latin typeface="Microsoft JhengHei" charset="-120"/>
              <a:ea typeface="Microsoft JhengHei" charset="-120"/>
              <a:cs typeface="Microsoft JhengHei" charset="-120"/>
              <a:sym typeface="+mn-lt"/>
            </a:endParaRPr>
          </a:p>
        </p:txBody>
      </p:sp>
      <p:sp>
        <p:nvSpPr>
          <p:cNvPr id="52" name="文本框 51"/>
          <p:cNvSpPr txBox="1">
            <a:spLocks noChangeArrowheads="1"/>
          </p:cNvSpPr>
          <p:nvPr/>
        </p:nvSpPr>
        <p:spPr bwMode="auto">
          <a:xfrm>
            <a:off x="4077278" y="2474893"/>
            <a:ext cx="811472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公共業務事業群 </a:t>
            </a:r>
            <a:r>
              <a:rPr lang="en-US" altLang="zh-TW" sz="2800" b="1" dirty="0">
                <a:latin typeface="Microsoft JhengHei" charset="-120"/>
                <a:ea typeface="Microsoft JhengHei" charset="-120"/>
                <a:cs typeface="Microsoft JhengHei" charset="-120"/>
                <a:sym typeface="+mn-lt"/>
              </a:rPr>
              <a:t>Account Technology Strategist</a:t>
            </a:r>
          </a:p>
          <a:p>
            <a:r>
              <a:rPr lang="zh-TW" altLang="en-US" sz="2800" b="1" dirty="0">
                <a:latin typeface="Microsoft JhengHei" charset="-120"/>
                <a:ea typeface="Microsoft JhengHei" charset="-120"/>
                <a:cs typeface="Microsoft JhengHei" charset="-120"/>
                <a:sym typeface="+mn-lt"/>
              </a:rPr>
              <a:t>技術中心 </a:t>
            </a:r>
            <a:r>
              <a:rPr lang="en-US" altLang="zh-TW" sz="2800" b="1" dirty="0">
                <a:latin typeface="Microsoft JhengHei" charset="-120"/>
                <a:ea typeface="Microsoft JhengHei" charset="-120"/>
                <a:cs typeface="Microsoft JhengHei" charset="-120"/>
                <a:sym typeface="+mn-lt"/>
              </a:rPr>
              <a:t>Data &amp; AI team </a:t>
            </a:r>
            <a:endParaRPr lang="zh-CN" altLang="en-US" sz="2800" b="1" dirty="0">
              <a:latin typeface="Microsoft JhengHei" charset="-120"/>
              <a:ea typeface="Microsoft JhengHei" charset="-120"/>
              <a:cs typeface="Microsoft JhengHei" charset="-120"/>
              <a:sym typeface="+mn-lt"/>
            </a:endParaRPr>
          </a:p>
        </p:txBody>
      </p:sp>
      <p:cxnSp>
        <p:nvCxnSpPr>
          <p:cNvPr id="54" name="直接连接符 53"/>
          <p:cNvCxnSpPr/>
          <p:nvPr/>
        </p:nvCxnSpPr>
        <p:spPr>
          <a:xfrm>
            <a:off x="3037988" y="1863744"/>
            <a:ext cx="0" cy="3800447"/>
          </a:xfrm>
          <a:prstGeom prst="line">
            <a:avLst/>
          </a:prstGeom>
          <a:noFill/>
          <a:ln w="12700" cap="flat" cmpd="sng" algn="ctr">
            <a:solidFill>
              <a:schemeClr val="tx1">
                <a:lumMod val="50000"/>
                <a:lumOff val="50000"/>
              </a:schemeClr>
            </a:solidFill>
            <a:prstDash val="solid"/>
            <a:miter lim="800000"/>
          </a:ln>
          <a:effectLst/>
        </p:spPr>
      </p:cxnSp>
      <p:sp>
        <p:nvSpPr>
          <p:cNvPr id="26" name="文本框 51"/>
          <p:cNvSpPr txBox="1">
            <a:spLocks noChangeArrowheads="1"/>
          </p:cNvSpPr>
          <p:nvPr/>
        </p:nvSpPr>
        <p:spPr bwMode="auto">
          <a:xfrm>
            <a:off x="3288313" y="3455982"/>
            <a:ext cx="732123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臺灣大學</a:t>
            </a:r>
            <a:endParaRPr lang="en-US" altLang="zh-TW" sz="2800" b="1" dirty="0">
              <a:latin typeface="Microsoft JhengHei" charset="-120"/>
              <a:ea typeface="Microsoft JhengHei" charset="-120"/>
              <a:cs typeface="Microsoft JhengHei" charset="-120"/>
              <a:sym typeface="+mn-lt"/>
            </a:endParaRPr>
          </a:p>
          <a:p>
            <a:r>
              <a:rPr lang="zh-TW" altLang="en-US" sz="2800" b="1" dirty="0">
                <a:latin typeface="Microsoft JhengHei" charset="-120"/>
                <a:ea typeface="Microsoft JhengHei" charset="-120"/>
                <a:cs typeface="Microsoft JhengHei" charset="-120"/>
                <a:sym typeface="+mn-lt"/>
              </a:rPr>
              <a:t>         行為與資料科學研究中心 研究助理</a:t>
            </a:r>
            <a:endParaRPr lang="en-US" altLang="zh-TW" sz="2800" b="1" dirty="0">
              <a:latin typeface="Microsoft JhengHei" charset="-120"/>
              <a:ea typeface="Microsoft JhengHei" charset="-120"/>
              <a:cs typeface="Microsoft JhengHei" charset="-120"/>
              <a:sym typeface="+mn-lt"/>
            </a:endParaRPr>
          </a:p>
          <a:p>
            <a:r>
              <a:rPr lang="zh-TW" altLang="en-US" sz="2800" b="1" dirty="0">
                <a:latin typeface="Microsoft JhengHei" charset="-120"/>
                <a:ea typeface="Microsoft JhengHei" charset="-120"/>
                <a:cs typeface="Microsoft JhengHei" charset="-120"/>
                <a:sym typeface="+mn-lt"/>
              </a:rPr>
              <a:t>         資料科學與社會研究 課程助教</a:t>
            </a:r>
            <a:endParaRPr lang="en-US" altLang="zh-TW" sz="2800" b="1" dirty="0">
              <a:latin typeface="Microsoft JhengHei" charset="-120"/>
              <a:ea typeface="Microsoft JhengHei" charset="-120"/>
              <a:cs typeface="Microsoft JhengHei" charset="-120"/>
              <a:sym typeface="+mn-lt"/>
            </a:endParaRPr>
          </a:p>
          <a:p>
            <a:r>
              <a:rPr lang="zh-TW" altLang="en-US" sz="2800" b="1" dirty="0">
                <a:latin typeface="Microsoft JhengHei" charset="-120"/>
                <a:ea typeface="Microsoft JhengHei" charset="-120"/>
                <a:cs typeface="Microsoft JhengHei" charset="-120"/>
                <a:sym typeface="+mn-lt"/>
              </a:rPr>
              <a:t>         </a:t>
            </a:r>
            <a:r>
              <a:rPr lang="en-US" altLang="zh-TW" sz="2400" b="1" dirty="0">
                <a:latin typeface="Microsoft JhengHei" charset="-120"/>
                <a:ea typeface="Microsoft JhengHei" charset="-120"/>
                <a:cs typeface="Microsoft JhengHei" charset="-120"/>
                <a:sym typeface="+mn-lt"/>
              </a:rPr>
              <a:t>Coding &amp; Co</a:t>
            </a:r>
            <a:r>
              <a:rPr lang="zh-TW" altLang="en-US" sz="2400" b="1" dirty="0">
                <a:latin typeface="Microsoft JhengHei" charset="-120"/>
                <a:ea typeface="Microsoft JhengHei" charset="-120"/>
                <a:cs typeface="Microsoft JhengHei" charset="-120"/>
                <a:sym typeface="+mn-lt"/>
              </a:rPr>
              <a:t> </a:t>
            </a:r>
            <a:r>
              <a:rPr lang="en-US" altLang="zh-TW" sz="2400" b="1" dirty="0">
                <a:latin typeface="Microsoft JhengHei" charset="-120"/>
                <a:ea typeface="Microsoft JhengHei" charset="-120"/>
                <a:cs typeface="Microsoft JhengHei" charset="-120"/>
                <a:sym typeface="+mn-lt"/>
              </a:rPr>
              <a:t>– working Club </a:t>
            </a:r>
            <a:r>
              <a:rPr lang="en-US" altLang="zh-TW" sz="2800" b="1" dirty="0">
                <a:latin typeface="Microsoft JhengHei" charset="-120"/>
                <a:ea typeface="Microsoft JhengHei" charset="-120"/>
                <a:cs typeface="Microsoft JhengHei" charset="-120"/>
                <a:sym typeface="+mn-lt"/>
              </a:rPr>
              <a:t>Python </a:t>
            </a:r>
            <a:r>
              <a:rPr lang="zh-TW" altLang="en-US" sz="2800" b="1" dirty="0">
                <a:latin typeface="Microsoft JhengHei" charset="-120"/>
                <a:ea typeface="Microsoft JhengHei" charset="-120"/>
                <a:cs typeface="Microsoft JhengHei" charset="-120"/>
                <a:sym typeface="+mn-lt"/>
              </a:rPr>
              <a:t>講師</a:t>
            </a:r>
            <a:endParaRPr lang="zh-CN" altLang="en-US" sz="2800" b="1" dirty="0">
              <a:latin typeface="Microsoft JhengHei" charset="-120"/>
              <a:ea typeface="Microsoft JhengHei" charset="-120"/>
              <a:cs typeface="Microsoft JhengHei" charset="-120"/>
              <a:sym typeface="+mn-lt"/>
            </a:endParaRPr>
          </a:p>
          <a:p>
            <a:endParaRPr lang="zh-CN" altLang="en-US" sz="2800" b="1" dirty="0">
              <a:latin typeface="Microsoft JhengHei" charset="-120"/>
              <a:ea typeface="Microsoft JhengHei" charset="-120"/>
              <a:cs typeface="Microsoft JhengHei" charset="-120"/>
              <a:sym typeface="+mn-lt"/>
            </a:endParaRPr>
          </a:p>
        </p:txBody>
      </p:sp>
      <p:sp>
        <p:nvSpPr>
          <p:cNvPr id="27" name="文本框 51"/>
          <p:cNvSpPr txBox="1">
            <a:spLocks noChangeArrowheads="1"/>
          </p:cNvSpPr>
          <p:nvPr/>
        </p:nvSpPr>
        <p:spPr bwMode="auto">
          <a:xfrm>
            <a:off x="3230627" y="192469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台灣微軟</a:t>
            </a:r>
            <a:endParaRPr lang="en-US" altLang="zh-TW" sz="2800" b="1" dirty="0">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1809193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P spid="26"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134CBB9C-A50D-40A3-B68D-BE0D9CCC342E}"/>
              </a:ext>
            </a:extLst>
          </p:cNvPr>
          <p:cNvSpPr txBox="1">
            <a:spLocks/>
          </p:cNvSpPr>
          <p:nvPr/>
        </p:nvSpPr>
        <p:spPr>
          <a:xfrm>
            <a:off x="212522" y="262175"/>
            <a:ext cx="11889564" cy="917575"/>
          </a:xfrm>
          <a:prstGeom prst="rect">
            <a:avLst/>
          </a:prstGeom>
        </p:spPr>
        <p:txBody>
          <a:bodyPr vert="horz" wrap="square" lIns="146304" tIns="91440" rIns="146304" bIns="9144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2"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rPr>
              <a:t>Azure</a:t>
            </a:r>
            <a:r>
              <a:rPr kumimoji="0" lang="zh-CN" altLang="en-US" sz="4000" b="0" i="0" u="none" strike="noStrike" kern="1200" cap="none" spc="-102"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rPr>
              <a:t> </a:t>
            </a:r>
            <a:r>
              <a:rPr kumimoji="0" lang="zh-TW" altLang="en-US" sz="4000" b="0" i="0" u="none" strike="noStrike" kern="1200" cap="none" spc="-102"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rPr>
              <a:t>相關服務</a:t>
            </a:r>
            <a:endParaRPr kumimoji="0" lang="en-US" sz="4000" b="0" i="0" u="none" strike="noStrike" kern="1200" cap="none" spc="-102"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2" name="圖片 1">
            <a:extLst>
              <a:ext uri="{FF2B5EF4-FFF2-40B4-BE49-F238E27FC236}">
                <a16:creationId xmlns:a16="http://schemas.microsoft.com/office/drawing/2014/main" id="{079B0E49-D950-4B92-AA5C-B960595E6A65}"/>
              </a:ext>
            </a:extLst>
          </p:cNvPr>
          <p:cNvPicPr>
            <a:picLocks noChangeAspect="1"/>
          </p:cNvPicPr>
          <p:nvPr/>
        </p:nvPicPr>
        <p:blipFill>
          <a:blip r:embed="rId3"/>
          <a:stretch>
            <a:fillRect/>
          </a:stretch>
        </p:blipFill>
        <p:spPr>
          <a:xfrm>
            <a:off x="947650" y="996278"/>
            <a:ext cx="10574663" cy="5738811"/>
          </a:xfrm>
          <a:prstGeom prst="rect">
            <a:avLst/>
          </a:prstGeom>
        </p:spPr>
      </p:pic>
    </p:spTree>
    <p:extLst>
      <p:ext uri="{BB962C8B-B14F-4D97-AF65-F5344CB8AC3E}">
        <p14:creationId xmlns:p14="http://schemas.microsoft.com/office/powerpoint/2010/main" val="1508691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0">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descr="一張含有 螢幕擷取畫面 的圖片&#10;&#10;自動產生的描述">
            <a:extLst>
              <a:ext uri="{FF2B5EF4-FFF2-40B4-BE49-F238E27FC236}">
                <a16:creationId xmlns:a16="http://schemas.microsoft.com/office/drawing/2014/main" id="{CF18FCF9-77A9-7547-8EDF-B69ABDEC8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477" y="1548558"/>
            <a:ext cx="4814653" cy="3707283"/>
          </a:xfrm>
          <a:prstGeom prst="rect">
            <a:avLst/>
          </a:prstGeom>
        </p:spPr>
      </p:pic>
      <p:pic>
        <p:nvPicPr>
          <p:cNvPr id="3" name="圖片 2" descr="一張含有 螢幕擷取畫面, 鳥 的圖片&#10;&#10;自動產生的描述">
            <a:extLst>
              <a:ext uri="{FF2B5EF4-FFF2-40B4-BE49-F238E27FC236}">
                <a16:creationId xmlns:a16="http://schemas.microsoft.com/office/drawing/2014/main" id="{11218816-0295-FA40-9F89-BE202BF01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3" y="2818077"/>
            <a:ext cx="4814655" cy="1215700"/>
          </a:xfrm>
          <a:prstGeom prst="rect">
            <a:avLst/>
          </a:prstGeom>
        </p:spPr>
      </p:pic>
    </p:spTree>
    <p:extLst>
      <p:ext uri="{BB962C8B-B14F-4D97-AF65-F5344CB8AC3E}">
        <p14:creationId xmlns:p14="http://schemas.microsoft.com/office/powerpoint/2010/main" val="286829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文本框 5"/>
          <p:cNvSpPr txBox="1"/>
          <p:nvPr/>
        </p:nvSpPr>
        <p:spPr>
          <a:xfrm>
            <a:off x="3921365" y="2408720"/>
            <a:ext cx="4349269" cy="923330"/>
          </a:xfrm>
          <a:prstGeom prst="rect">
            <a:avLst/>
          </a:prstGeom>
          <a:noFill/>
        </p:spPr>
        <p:txBody>
          <a:bodyPr wrap="none" rtlCol="0">
            <a:spAutoFit/>
          </a:bodyPr>
          <a:lstStyle/>
          <a:p>
            <a:pPr algn="ctr"/>
            <a:r>
              <a:rPr lang="en-US" altLang="zh-CN" sz="5400" b="1" dirty="0">
                <a:latin typeface="Microsoft JhengHei" charset="-120"/>
                <a:ea typeface="Microsoft JhengHei" charset="-120"/>
                <a:cs typeface="Microsoft JhengHei" charset="-120"/>
              </a:rPr>
              <a:t>THANK YOU</a:t>
            </a:r>
            <a:endParaRPr lang="zh-CN" altLang="en-US" sz="5400" b="1" dirty="0">
              <a:latin typeface="Microsoft JhengHei" charset="-120"/>
              <a:ea typeface="Microsoft JhengHei" charset="-120"/>
              <a:cs typeface="Microsoft JhengHei" charset="-120"/>
            </a:endParaRPr>
          </a:p>
        </p:txBody>
      </p:sp>
      <p:sp>
        <p:nvSpPr>
          <p:cNvPr id="8" name="文字方塊 7">
            <a:extLst>
              <a:ext uri="{FF2B5EF4-FFF2-40B4-BE49-F238E27FC236}">
                <a16:creationId xmlns:a16="http://schemas.microsoft.com/office/drawing/2014/main" id="{6905D6F6-39D3-DD4A-BED8-2E08D449FF58}"/>
              </a:ext>
            </a:extLst>
          </p:cNvPr>
          <p:cNvSpPr txBox="1"/>
          <p:nvPr/>
        </p:nvSpPr>
        <p:spPr>
          <a:xfrm>
            <a:off x="8427622" y="4119321"/>
            <a:ext cx="2530646"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TW" sz="3600" b="1" dirty="0">
                <a:solidFill>
                  <a:srgbClr val="000000"/>
                </a:solidFill>
                <a:latin typeface="+mj-lt"/>
              </a:rPr>
              <a:t>Ashe Liao</a:t>
            </a:r>
          </a:p>
        </p:txBody>
      </p:sp>
      <p:sp>
        <p:nvSpPr>
          <p:cNvPr id="10" name="文字方塊 9">
            <a:extLst>
              <a:ext uri="{FF2B5EF4-FFF2-40B4-BE49-F238E27FC236}">
                <a16:creationId xmlns:a16="http://schemas.microsoft.com/office/drawing/2014/main" id="{3A045B57-CDE2-C246-963F-2A9D9D71A9A6}"/>
              </a:ext>
            </a:extLst>
          </p:cNvPr>
          <p:cNvSpPr txBox="1"/>
          <p:nvPr/>
        </p:nvSpPr>
        <p:spPr>
          <a:xfrm>
            <a:off x="5378640" y="5122920"/>
            <a:ext cx="8628610" cy="794064"/>
          </a:xfrm>
          <a:prstGeom prst="rect">
            <a:avLst/>
          </a:prstGeom>
          <a:noFill/>
        </p:spPr>
        <p:txBody>
          <a:bodyPr wrap="square" lIns="182880" tIns="146304" rIns="182880" bIns="146304" rtlCol="0">
            <a:spAutoFit/>
          </a:bodyPr>
          <a:lstStyle/>
          <a:p>
            <a:pPr algn="ctr">
              <a:lnSpc>
                <a:spcPct val="90000"/>
              </a:lnSpc>
              <a:spcAft>
                <a:spcPts val="600"/>
              </a:spcAft>
            </a:pPr>
            <a:r>
              <a:rPr lang="en-US" altLang="zh-TW" sz="3600" b="1" dirty="0">
                <a:solidFill>
                  <a:srgbClr val="000000"/>
                </a:solidFill>
                <a:latin typeface="+mj-lt"/>
              </a:rPr>
              <a:t>Ashe Liao</a:t>
            </a:r>
          </a:p>
        </p:txBody>
      </p:sp>
      <p:pic>
        <p:nvPicPr>
          <p:cNvPr id="11" name="圖片 10">
            <a:extLst>
              <a:ext uri="{FF2B5EF4-FFF2-40B4-BE49-F238E27FC236}">
                <a16:creationId xmlns:a16="http://schemas.microsoft.com/office/drawing/2014/main" id="{BCD456D5-FEBA-BC40-8981-84602ABD0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990" y="4039986"/>
            <a:ext cx="788598" cy="788598"/>
          </a:xfrm>
          <a:prstGeom prst="rect">
            <a:avLst/>
          </a:prstGeom>
        </p:spPr>
      </p:pic>
      <p:pic>
        <p:nvPicPr>
          <p:cNvPr id="12" name="圖片 11">
            <a:extLst>
              <a:ext uri="{FF2B5EF4-FFF2-40B4-BE49-F238E27FC236}">
                <a16:creationId xmlns:a16="http://schemas.microsoft.com/office/drawing/2014/main" id="{1300D402-46B1-454F-AC8D-F532BA40A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7990" y="5069121"/>
            <a:ext cx="788598" cy="788598"/>
          </a:xfrm>
          <a:prstGeom prst="rect">
            <a:avLst/>
          </a:prstGeom>
        </p:spPr>
      </p:pic>
    </p:spTree>
    <p:extLst>
      <p:ext uri="{BB962C8B-B14F-4D97-AF65-F5344CB8AC3E}">
        <p14:creationId xmlns:p14="http://schemas.microsoft.com/office/powerpoint/2010/main" val="304081377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组合 6"/>
          <p:cNvGrpSpPr/>
          <p:nvPr/>
        </p:nvGrpSpPr>
        <p:grpSpPr>
          <a:xfrm>
            <a:off x="4628147" y="3429000"/>
            <a:ext cx="2935705" cy="1230666"/>
            <a:chOff x="4615322" y="2848154"/>
            <a:chExt cx="2935705" cy="1230666"/>
          </a:xfrm>
        </p:grpSpPr>
        <p:sp>
          <p:nvSpPr>
            <p:cNvPr id="8" name="文本框 7"/>
            <p:cNvSpPr txBox="1"/>
            <p:nvPr/>
          </p:nvSpPr>
          <p:spPr>
            <a:xfrm>
              <a:off x="4836679" y="3138681"/>
              <a:ext cx="2492990" cy="646331"/>
            </a:xfrm>
            <a:prstGeom prst="rect">
              <a:avLst/>
            </a:prstGeom>
            <a:noFill/>
          </p:spPr>
          <p:txBody>
            <a:bodyPr wrap="none" rtlCol="0">
              <a:spAutoFit/>
            </a:bodyPr>
            <a:lstStyle/>
            <a:p>
              <a:pPr algn="ctr"/>
              <a:r>
                <a:rPr lang="zh-TW" altLang="en-US" sz="3600" b="1" dirty="0">
                  <a:latin typeface="Microsoft JhengHei" charset="-120"/>
                  <a:ea typeface="Microsoft JhengHei" charset="-120"/>
                  <a:cs typeface="Microsoft JhengHei" charset="-120"/>
                </a:rPr>
                <a:t>今天教什麼</a:t>
              </a:r>
              <a:endParaRPr lang="zh-CN" altLang="en-US" sz="3600" b="1" dirty="0">
                <a:latin typeface="Microsoft JhengHei" charset="-120"/>
                <a:ea typeface="Microsoft JhengHei" charset="-120"/>
                <a:cs typeface="Microsoft JhengHei" charset="-120"/>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4"/>
          <p:cNvGrpSpPr>
            <a:grpSpLocks noChangeAspect="1"/>
          </p:cNvGrpSpPr>
          <p:nvPr/>
        </p:nvGrpSpPr>
        <p:grpSpPr>
          <a:xfrm>
            <a:off x="4913843" y="2085375"/>
            <a:ext cx="2364315" cy="1181317"/>
            <a:chOff x="3804264" y="-1169675"/>
            <a:chExt cx="1547966" cy="773433"/>
          </a:xfrm>
          <a:solidFill>
            <a:schemeClr val="tx1">
              <a:lumMod val="85000"/>
              <a:lumOff val="15000"/>
            </a:schemeClr>
          </a:solidFill>
        </p:grpSpPr>
        <p:sp>
          <p:nvSpPr>
            <p:cNvPr id="13" name="任意多边形 15"/>
            <p:cNvSpPr/>
            <p:nvPr/>
          </p:nvSpPr>
          <p:spPr>
            <a:xfrm>
              <a:off x="3804264"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2" y="773433"/>
                  </a:lnTo>
                  <a:lnTo>
                    <a:pt x="506018" y="773433"/>
                  </a:lnTo>
                  <a:lnTo>
                    <a:pt x="512257"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4" name="任意多边形 16"/>
            <p:cNvSpPr/>
            <p:nvPr/>
          </p:nvSpPr>
          <p:spPr>
            <a:xfrm>
              <a:off x="4636865" y="-1169675"/>
              <a:ext cx="715365" cy="773433"/>
            </a:xfrm>
            <a:custGeom>
              <a:avLst/>
              <a:gdLst/>
              <a:ahLst/>
              <a:cxnLst/>
              <a:rect l="l" t="t" r="r" b="b"/>
              <a:pathLst>
                <a:path w="715365" h="773433">
                  <a:moveTo>
                    <a:pt x="359959" y="0"/>
                  </a:moveTo>
                  <a:cubicBezTo>
                    <a:pt x="466546" y="1270"/>
                    <a:pt x="552003" y="32218"/>
                    <a:pt x="616329" y="92841"/>
                  </a:cubicBezTo>
                  <a:cubicBezTo>
                    <a:pt x="680655" y="153465"/>
                    <a:pt x="713667" y="236142"/>
                    <a:pt x="715365" y="340872"/>
                  </a:cubicBezTo>
                  <a:cubicBezTo>
                    <a:pt x="714412" y="403419"/>
                    <a:pt x="698518" y="467018"/>
                    <a:pt x="667683" y="531669"/>
                  </a:cubicBezTo>
                  <a:cubicBezTo>
                    <a:pt x="636848" y="596320"/>
                    <a:pt x="596787" y="659918"/>
                    <a:pt x="547500" y="722462"/>
                  </a:cubicBezTo>
                  <a:lnTo>
                    <a:pt x="502183" y="773433"/>
                  </a:lnTo>
                  <a:lnTo>
                    <a:pt x="204841" y="773433"/>
                  </a:lnTo>
                  <a:lnTo>
                    <a:pt x="275093" y="699171"/>
                  </a:lnTo>
                  <a:cubicBezTo>
                    <a:pt x="298941" y="672841"/>
                    <a:pt x="321036" y="647244"/>
                    <a:pt x="341378" y="622382"/>
                  </a:cubicBezTo>
                  <a:cubicBezTo>
                    <a:pt x="422746" y="522932"/>
                    <a:pt x="464401" y="433955"/>
                    <a:pt x="466344" y="355450"/>
                  </a:cubicBezTo>
                  <a:cubicBezTo>
                    <a:pt x="465828" y="305705"/>
                    <a:pt x="453016" y="267804"/>
                    <a:pt x="427907" y="241746"/>
                  </a:cubicBezTo>
                  <a:cubicBezTo>
                    <a:pt x="402799" y="215688"/>
                    <a:pt x="368491" y="202568"/>
                    <a:pt x="324984" y="202386"/>
                  </a:cubicBezTo>
                  <a:cubicBezTo>
                    <a:pt x="288004" y="203297"/>
                    <a:pt x="254485" y="213866"/>
                    <a:pt x="224428" y="234093"/>
                  </a:cubicBezTo>
                  <a:cubicBezTo>
                    <a:pt x="194371" y="254320"/>
                    <a:pt x="166682" y="278738"/>
                    <a:pt x="141361" y="307345"/>
                  </a:cubicBezTo>
                  <a:lnTo>
                    <a:pt x="0" y="167442"/>
                  </a:lnTo>
                  <a:cubicBezTo>
                    <a:pt x="51887" y="111415"/>
                    <a:pt x="105869" y="69494"/>
                    <a:pt x="161945" y="41678"/>
                  </a:cubicBezTo>
                  <a:cubicBezTo>
                    <a:pt x="218022" y="13862"/>
                    <a:pt x="284027" y="-31"/>
                    <a:pt x="35995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Tree>
    <p:extLst>
      <p:ext uri="{BB962C8B-B14F-4D97-AF65-F5344CB8AC3E}">
        <p14:creationId xmlns:p14="http://schemas.microsoft.com/office/powerpoint/2010/main" val="2685084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29062" y="672460"/>
            <a:ext cx="4203131" cy="438582"/>
            <a:chOff x="716110" y="187653"/>
            <a:chExt cx="4203131" cy="438582"/>
          </a:xfrm>
        </p:grpSpPr>
        <p:sp>
          <p:nvSpPr>
            <p:cNvPr id="3" name="文本框 2"/>
            <p:cNvSpPr txBox="1"/>
            <p:nvPr/>
          </p:nvSpPr>
          <p:spPr>
            <a:xfrm>
              <a:off x="716110" y="187653"/>
              <a:ext cx="4203131" cy="438582"/>
            </a:xfrm>
            <a:prstGeom prst="rect">
              <a:avLst/>
            </a:prstGeom>
            <a:noFill/>
          </p:spPr>
          <p:txBody>
            <a:bodyPr wrap="square" lIns="68580" tIns="34290" rIns="68580" bIns="34290" rtlCol="0">
              <a:spAutoFit/>
            </a:bodyPr>
            <a:lstStyle/>
            <a:p>
              <a:pPr defTabSz="685800"/>
              <a:r>
                <a:rPr lang="en-US" altLang="zh-TW" sz="2400" b="1" dirty="0">
                  <a:latin typeface="微软雅黑"/>
                  <a:ea typeface="微软雅黑"/>
                  <a:cs typeface="+mn-ea"/>
                  <a:sym typeface="+mn-lt"/>
                </a:rPr>
                <a:t>02</a:t>
              </a:r>
              <a:endParaRPr lang="zh-CN" altLang="en-US" sz="2400" b="1" dirty="0">
                <a:latin typeface="微软雅黑"/>
                <a:ea typeface="微软雅黑"/>
                <a:cs typeface="+mn-ea"/>
                <a:sym typeface="+mn-lt"/>
              </a:endParaRPr>
            </a:p>
          </p:txBody>
        </p:sp>
        <p:cxnSp>
          <p:nvCxnSpPr>
            <p:cNvPr id="4" name="直接连接符 3"/>
            <p:cNvCxnSpPr/>
            <p:nvPr/>
          </p:nvCxnSpPr>
          <p:spPr>
            <a:xfrm>
              <a:off x="774478" y="559667"/>
              <a:ext cx="683932" cy="0"/>
            </a:xfrm>
            <a:prstGeom prst="line">
              <a:avLst/>
            </a:prstGeom>
            <a:noFill/>
            <a:ln w="9525" cap="flat" cmpd="sng" algn="ctr">
              <a:solidFill>
                <a:schemeClr val="tx1">
                  <a:lumMod val="85000"/>
                  <a:lumOff val="15000"/>
                </a:schemeClr>
              </a:solidFill>
              <a:prstDash val="solid"/>
              <a:miter lim="800000"/>
            </a:ln>
            <a:effectLst/>
          </p:spPr>
        </p:cxnSp>
      </p:grpSp>
      <p:sp>
        <p:nvSpPr>
          <p:cNvPr id="52" name="文本框 51"/>
          <p:cNvSpPr txBox="1">
            <a:spLocks noChangeArrowheads="1"/>
          </p:cNvSpPr>
          <p:nvPr/>
        </p:nvSpPr>
        <p:spPr bwMode="auto">
          <a:xfrm>
            <a:off x="3230627" y="3024117"/>
            <a:ext cx="6647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畫出三種技術分析線圖，並判斷本日策略</a:t>
            </a:r>
            <a:endParaRPr lang="zh-CN" altLang="en-US" sz="2800" b="1" dirty="0">
              <a:latin typeface="Microsoft JhengHei" charset="-120"/>
              <a:ea typeface="Microsoft JhengHei" charset="-120"/>
              <a:cs typeface="Microsoft JhengHei" charset="-120"/>
              <a:sym typeface="+mn-lt"/>
            </a:endParaRPr>
          </a:p>
        </p:txBody>
      </p:sp>
      <p:cxnSp>
        <p:nvCxnSpPr>
          <p:cNvPr id="54" name="直接连接符 53"/>
          <p:cNvCxnSpPr/>
          <p:nvPr/>
        </p:nvCxnSpPr>
        <p:spPr>
          <a:xfrm>
            <a:off x="3037988" y="1863744"/>
            <a:ext cx="0" cy="3800447"/>
          </a:xfrm>
          <a:prstGeom prst="line">
            <a:avLst/>
          </a:prstGeom>
          <a:noFill/>
          <a:ln w="12700" cap="flat" cmpd="sng" algn="ctr">
            <a:solidFill>
              <a:schemeClr val="tx1">
                <a:lumMod val="50000"/>
                <a:lumOff val="50000"/>
              </a:schemeClr>
            </a:solidFill>
            <a:prstDash val="solid"/>
            <a:miter lim="800000"/>
          </a:ln>
          <a:effectLst/>
        </p:spPr>
      </p:cxnSp>
      <p:sp>
        <p:nvSpPr>
          <p:cNvPr id="26" name="文本框 51"/>
          <p:cNvSpPr txBox="1">
            <a:spLocks noChangeArrowheads="1"/>
          </p:cNvSpPr>
          <p:nvPr/>
        </p:nvSpPr>
        <p:spPr bwMode="auto">
          <a:xfrm>
            <a:off x="3230627" y="4031459"/>
            <a:ext cx="68772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自動發送</a:t>
            </a:r>
            <a:r>
              <a:rPr lang="en-US" altLang="zh-TW" sz="2800" b="1" dirty="0">
                <a:latin typeface="Microsoft JhengHei" charset="-120"/>
                <a:ea typeface="Microsoft JhengHei" charset="-120"/>
                <a:cs typeface="Microsoft JhengHei" charset="-120"/>
                <a:sym typeface="+mn-lt"/>
              </a:rPr>
              <a:t>email</a:t>
            </a:r>
            <a:r>
              <a:rPr lang="zh-TW" altLang="en-US" sz="2800" b="1" dirty="0">
                <a:latin typeface="Microsoft JhengHei" charset="-120"/>
                <a:ea typeface="Microsoft JhengHei" charset="-120"/>
                <a:cs typeface="Microsoft JhengHei" charset="-120"/>
                <a:sym typeface="+mn-lt"/>
              </a:rPr>
              <a:t>，推送本日價格和本日策略</a:t>
            </a:r>
            <a:endParaRPr lang="zh-CN" altLang="en-US" sz="2800" b="1" dirty="0">
              <a:latin typeface="Microsoft JhengHei" charset="-120"/>
              <a:ea typeface="Microsoft JhengHei" charset="-120"/>
              <a:cs typeface="Microsoft JhengHei" charset="-120"/>
              <a:sym typeface="+mn-lt"/>
            </a:endParaRPr>
          </a:p>
        </p:txBody>
      </p:sp>
      <p:sp>
        <p:nvSpPr>
          <p:cNvPr id="27" name="文本框 51"/>
          <p:cNvSpPr txBox="1">
            <a:spLocks noChangeArrowheads="1"/>
          </p:cNvSpPr>
          <p:nvPr/>
        </p:nvSpPr>
        <p:spPr bwMode="auto">
          <a:xfrm>
            <a:off x="3230627" y="2016776"/>
            <a:ext cx="68772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TW" altLang="en-US" sz="2800" b="1" dirty="0">
                <a:latin typeface="Microsoft JhengHei" charset="-120"/>
                <a:ea typeface="Microsoft JhengHei" charset="-120"/>
                <a:cs typeface="Microsoft JhengHei" charset="-120"/>
                <a:sym typeface="+mn-lt"/>
              </a:rPr>
              <a:t>從</a:t>
            </a:r>
            <a:r>
              <a:rPr lang="en-US" altLang="zh-TW" sz="2800" b="1" dirty="0">
                <a:latin typeface="Microsoft JhengHei" charset="-120"/>
                <a:ea typeface="Microsoft JhengHei" charset="-120"/>
                <a:cs typeface="Microsoft JhengHei" charset="-120"/>
                <a:sym typeface="+mn-lt"/>
              </a:rPr>
              <a:t> </a:t>
            </a:r>
            <a:r>
              <a:rPr lang="en-US" altLang="zh-TW" sz="2800" b="1" dirty="0" err="1">
                <a:latin typeface="Microsoft JhengHei" charset="-120"/>
                <a:ea typeface="Microsoft JhengHei" charset="-120"/>
                <a:cs typeface="Microsoft JhengHei" charset="-120"/>
                <a:sym typeface="+mn-lt"/>
              </a:rPr>
              <a:t>Coingecko</a:t>
            </a:r>
            <a:r>
              <a:rPr lang="en-US" altLang="zh-TW" sz="2800" b="1" dirty="0">
                <a:latin typeface="Microsoft JhengHei" charset="-120"/>
                <a:ea typeface="Microsoft JhengHei" charset="-120"/>
                <a:cs typeface="Microsoft JhengHei" charset="-120"/>
                <a:sym typeface="+mn-lt"/>
              </a:rPr>
              <a:t> </a:t>
            </a:r>
            <a:r>
              <a:rPr lang="zh-TW" altLang="en-US" sz="2800" b="1" dirty="0">
                <a:latin typeface="Microsoft JhengHei" charset="-120"/>
                <a:ea typeface="Microsoft JhengHei" charset="-120"/>
                <a:cs typeface="Microsoft JhengHei" charset="-120"/>
                <a:sym typeface="+mn-lt"/>
              </a:rPr>
              <a:t>下載最新的比特幣價格資料</a:t>
            </a:r>
            <a:endParaRPr lang="zh-CN" altLang="en-US" sz="2800" b="1" dirty="0">
              <a:latin typeface="Microsoft JhengHei" charset="-120"/>
              <a:ea typeface="Microsoft JhengHei" charset="-120"/>
              <a:cs typeface="Microsoft JhengHei" charset="-120"/>
              <a:sym typeface="+mn-lt"/>
            </a:endParaRPr>
          </a:p>
        </p:txBody>
      </p:sp>
      <p:sp>
        <p:nvSpPr>
          <p:cNvPr id="9" name="文本框 51">
            <a:extLst>
              <a:ext uri="{FF2B5EF4-FFF2-40B4-BE49-F238E27FC236}">
                <a16:creationId xmlns:a16="http://schemas.microsoft.com/office/drawing/2014/main" id="{DFEB61ED-BD1A-4640-96AD-C6104604C045}"/>
              </a:ext>
            </a:extLst>
          </p:cNvPr>
          <p:cNvSpPr txBox="1">
            <a:spLocks noChangeArrowheads="1"/>
          </p:cNvSpPr>
          <p:nvPr/>
        </p:nvSpPr>
        <p:spPr bwMode="auto">
          <a:xfrm>
            <a:off x="3230627" y="4885746"/>
            <a:ext cx="49760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TW" sz="2800" b="1" dirty="0">
                <a:latin typeface="Microsoft JhengHei" charset="-120"/>
                <a:ea typeface="Microsoft JhengHei" charset="-120"/>
                <a:cs typeface="Microsoft JhengHei" charset="-120"/>
              </a:rPr>
              <a:t>Something about Microsoft</a:t>
            </a:r>
          </a:p>
        </p:txBody>
      </p:sp>
    </p:spTree>
    <p:extLst>
      <p:ext uri="{BB962C8B-B14F-4D97-AF65-F5344CB8AC3E}">
        <p14:creationId xmlns:p14="http://schemas.microsoft.com/office/powerpoint/2010/main" val="2719174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6" grpId="0"/>
      <p:bldP spid="2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组合 6"/>
          <p:cNvGrpSpPr/>
          <p:nvPr/>
        </p:nvGrpSpPr>
        <p:grpSpPr>
          <a:xfrm>
            <a:off x="4628147" y="3429000"/>
            <a:ext cx="2935705" cy="1230666"/>
            <a:chOff x="4615322" y="2848154"/>
            <a:chExt cx="2935705" cy="1230666"/>
          </a:xfrm>
        </p:grpSpPr>
        <p:sp>
          <p:nvSpPr>
            <p:cNvPr id="8" name="文本框 7"/>
            <p:cNvSpPr txBox="1"/>
            <p:nvPr/>
          </p:nvSpPr>
          <p:spPr>
            <a:xfrm>
              <a:off x="4900798" y="3140322"/>
              <a:ext cx="2364751" cy="646331"/>
            </a:xfrm>
            <a:prstGeom prst="rect">
              <a:avLst/>
            </a:prstGeom>
            <a:noFill/>
          </p:spPr>
          <p:txBody>
            <a:bodyPr wrap="none" rtlCol="0">
              <a:spAutoFit/>
            </a:bodyPr>
            <a:lstStyle/>
            <a:p>
              <a:pPr algn="ctr"/>
              <a:r>
                <a:rPr lang="en-US" altLang="zh-CN" sz="3600" b="1" dirty="0">
                  <a:latin typeface="Microsoft JhengHei" charset="-120"/>
                  <a:ea typeface="Microsoft JhengHei" charset="-120"/>
                  <a:cs typeface="Microsoft JhengHei" charset="-120"/>
                </a:rPr>
                <a:t>Workflow</a:t>
              </a:r>
              <a:endParaRPr lang="zh-CN" altLang="en-US" sz="3600" b="1" dirty="0">
                <a:latin typeface="Microsoft JhengHei" charset="-120"/>
                <a:ea typeface="Microsoft JhengHei" charset="-120"/>
                <a:cs typeface="Microsoft JhengHei" charset="-120"/>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5" name="组合 17"/>
          <p:cNvGrpSpPr>
            <a:grpSpLocks noChangeAspect="1"/>
          </p:cNvGrpSpPr>
          <p:nvPr/>
        </p:nvGrpSpPr>
        <p:grpSpPr>
          <a:xfrm>
            <a:off x="4888117" y="2085375"/>
            <a:ext cx="2415766" cy="1199156"/>
            <a:chOff x="6515137" y="-1169675"/>
            <a:chExt cx="1558123" cy="773433"/>
          </a:xfrm>
          <a:solidFill>
            <a:schemeClr val="tx1">
              <a:lumMod val="85000"/>
              <a:lumOff val="15000"/>
            </a:schemeClr>
          </a:solidFill>
        </p:grpSpPr>
        <p:sp>
          <p:nvSpPr>
            <p:cNvPr id="16" name="任意多边形 18"/>
            <p:cNvSpPr/>
            <p:nvPr/>
          </p:nvSpPr>
          <p:spPr>
            <a:xfrm>
              <a:off x="6515137" y="-1169675"/>
              <a:ext cx="767828" cy="773433"/>
            </a:xfrm>
            <a:custGeom>
              <a:avLst/>
              <a:gdLst/>
              <a:ahLst/>
              <a:cxnLst/>
              <a:rect l="l" t="t" r="r" b="b"/>
              <a:pathLst>
                <a:path w="767828" h="773433">
                  <a:moveTo>
                    <a:pt x="383185" y="0"/>
                  </a:moveTo>
                  <a:cubicBezTo>
                    <a:pt x="499322" y="52"/>
                    <a:pt x="592033" y="46540"/>
                    <a:pt x="661316" y="139464"/>
                  </a:cubicBezTo>
                  <a:cubicBezTo>
                    <a:pt x="730598" y="232388"/>
                    <a:pt x="766102" y="371436"/>
                    <a:pt x="767828" y="556608"/>
                  </a:cubicBezTo>
                  <a:cubicBezTo>
                    <a:pt x="767397" y="603342"/>
                    <a:pt x="764854" y="647227"/>
                    <a:pt x="760200" y="688263"/>
                  </a:cubicBezTo>
                  <a:lnTo>
                    <a:pt x="745113" y="773433"/>
                  </a:lnTo>
                  <a:lnTo>
                    <a:pt x="506018" y="773433"/>
                  </a:lnTo>
                  <a:lnTo>
                    <a:pt x="512258" y="739730"/>
                  </a:lnTo>
                  <a:cubicBezTo>
                    <a:pt x="519316" y="691261"/>
                    <a:pt x="522956" y="630221"/>
                    <a:pt x="523179" y="556608"/>
                  </a:cubicBezTo>
                  <a:cubicBezTo>
                    <a:pt x="522882" y="459043"/>
                    <a:pt x="516509" y="384341"/>
                    <a:pt x="504060" y="332502"/>
                  </a:cubicBezTo>
                  <a:cubicBezTo>
                    <a:pt x="491610" y="280663"/>
                    <a:pt x="474867" y="245264"/>
                    <a:pt x="453830" y="226305"/>
                  </a:cubicBezTo>
                  <a:cubicBezTo>
                    <a:pt x="432793" y="207345"/>
                    <a:pt x="409245" y="198400"/>
                    <a:pt x="383185" y="199471"/>
                  </a:cubicBezTo>
                  <a:cubicBezTo>
                    <a:pt x="357143" y="198400"/>
                    <a:pt x="333720" y="207345"/>
                    <a:pt x="312917" y="226305"/>
                  </a:cubicBezTo>
                  <a:cubicBezTo>
                    <a:pt x="292114" y="245264"/>
                    <a:pt x="275605" y="280663"/>
                    <a:pt x="263390" y="332502"/>
                  </a:cubicBezTo>
                  <a:cubicBezTo>
                    <a:pt x="251174" y="384341"/>
                    <a:pt x="244927" y="459043"/>
                    <a:pt x="244648" y="556608"/>
                  </a:cubicBezTo>
                  <a:cubicBezTo>
                    <a:pt x="244857" y="630221"/>
                    <a:pt x="248424" y="691261"/>
                    <a:pt x="255347" y="739730"/>
                  </a:cubicBezTo>
                  <a:lnTo>
                    <a:pt x="261469" y="773433"/>
                  </a:lnTo>
                  <a:lnTo>
                    <a:pt x="22525" y="773433"/>
                  </a:lnTo>
                  <a:lnTo>
                    <a:pt x="7547" y="688263"/>
                  </a:lnTo>
                  <a:cubicBezTo>
                    <a:pt x="2932" y="647227"/>
                    <a:pt x="416" y="603342"/>
                    <a:pt x="0" y="556608"/>
                  </a:cubicBezTo>
                  <a:cubicBezTo>
                    <a:pt x="1664" y="370162"/>
                    <a:pt x="36925" y="230750"/>
                    <a:pt x="105783" y="138372"/>
                  </a:cubicBezTo>
                  <a:cubicBezTo>
                    <a:pt x="174641" y="45994"/>
                    <a:pt x="267108" y="-130"/>
                    <a:pt x="3831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17" name="任意多边形 19"/>
            <p:cNvSpPr/>
            <p:nvPr/>
          </p:nvSpPr>
          <p:spPr>
            <a:xfrm>
              <a:off x="7336059" y="-1169675"/>
              <a:ext cx="737201" cy="773433"/>
            </a:xfrm>
            <a:custGeom>
              <a:avLst/>
              <a:gdLst/>
              <a:ahLst/>
              <a:cxnLst/>
              <a:rect l="l" t="t" r="r" b="b"/>
              <a:pathLst>
                <a:path w="737201" h="773433">
                  <a:moveTo>
                    <a:pt x="336642" y="0"/>
                  </a:moveTo>
                  <a:cubicBezTo>
                    <a:pt x="450271" y="330"/>
                    <a:pt x="540221" y="25878"/>
                    <a:pt x="606491" y="76642"/>
                  </a:cubicBezTo>
                  <a:cubicBezTo>
                    <a:pt x="672760" y="127406"/>
                    <a:pt x="706623" y="201405"/>
                    <a:pt x="708077" y="298638"/>
                  </a:cubicBezTo>
                  <a:cubicBezTo>
                    <a:pt x="708077" y="352900"/>
                    <a:pt x="693515" y="400406"/>
                    <a:pt x="664391" y="441156"/>
                  </a:cubicBezTo>
                  <a:cubicBezTo>
                    <a:pt x="635268" y="481906"/>
                    <a:pt x="591585" y="514079"/>
                    <a:pt x="533345" y="537676"/>
                  </a:cubicBezTo>
                  <a:lnTo>
                    <a:pt x="533345" y="544956"/>
                  </a:lnTo>
                  <a:cubicBezTo>
                    <a:pt x="594965" y="563120"/>
                    <a:pt x="645025" y="594135"/>
                    <a:pt x="683526" y="637999"/>
                  </a:cubicBezTo>
                  <a:cubicBezTo>
                    <a:pt x="702777" y="659931"/>
                    <a:pt x="717363" y="685126"/>
                    <a:pt x="727284" y="713584"/>
                  </a:cubicBezTo>
                  <a:lnTo>
                    <a:pt x="737201" y="773433"/>
                  </a:lnTo>
                  <a:lnTo>
                    <a:pt x="480437" y="773433"/>
                  </a:lnTo>
                  <a:lnTo>
                    <a:pt x="477651" y="747819"/>
                  </a:lnTo>
                  <a:cubicBezTo>
                    <a:pt x="474107" y="734478"/>
                    <a:pt x="468593" y="722272"/>
                    <a:pt x="461108" y="711200"/>
                  </a:cubicBezTo>
                  <a:cubicBezTo>
                    <a:pt x="446139" y="689055"/>
                    <a:pt x="418540" y="672096"/>
                    <a:pt x="378310" y="660322"/>
                  </a:cubicBezTo>
                  <a:cubicBezTo>
                    <a:pt x="338081" y="648547"/>
                    <a:pt x="280472" y="642606"/>
                    <a:pt x="205482" y="642498"/>
                  </a:cubicBezTo>
                  <a:lnTo>
                    <a:pt x="205482" y="460515"/>
                  </a:lnTo>
                  <a:cubicBezTo>
                    <a:pt x="296596" y="459937"/>
                    <a:pt x="360293" y="446873"/>
                    <a:pt x="396574" y="421321"/>
                  </a:cubicBezTo>
                  <a:cubicBezTo>
                    <a:pt x="432855" y="395770"/>
                    <a:pt x="450283" y="361195"/>
                    <a:pt x="448856" y="317596"/>
                  </a:cubicBezTo>
                  <a:cubicBezTo>
                    <a:pt x="448704" y="280257"/>
                    <a:pt x="438078" y="251758"/>
                    <a:pt x="416977" y="232100"/>
                  </a:cubicBezTo>
                  <a:cubicBezTo>
                    <a:pt x="395876" y="212443"/>
                    <a:pt x="365211" y="202538"/>
                    <a:pt x="324983" y="202386"/>
                  </a:cubicBezTo>
                  <a:cubicBezTo>
                    <a:pt x="289127" y="202599"/>
                    <a:pt x="255912" y="210559"/>
                    <a:pt x="225338" y="226267"/>
                  </a:cubicBezTo>
                  <a:cubicBezTo>
                    <a:pt x="194765" y="241975"/>
                    <a:pt x="163372" y="264154"/>
                    <a:pt x="131159" y="292805"/>
                  </a:cubicBezTo>
                  <a:lnTo>
                    <a:pt x="0" y="133953"/>
                  </a:lnTo>
                  <a:cubicBezTo>
                    <a:pt x="50004" y="91426"/>
                    <a:pt x="102650" y="58544"/>
                    <a:pt x="157937" y="35308"/>
                  </a:cubicBezTo>
                  <a:cubicBezTo>
                    <a:pt x="213224" y="12073"/>
                    <a:pt x="272793" y="303"/>
                    <a:pt x="33664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Tree>
    <p:extLst>
      <p:ext uri="{BB962C8B-B14F-4D97-AF65-F5344CB8AC3E}">
        <p14:creationId xmlns:p14="http://schemas.microsoft.com/office/powerpoint/2010/main" val="1545644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956"/>
          <p:cNvSpPr/>
          <p:nvPr/>
        </p:nvSpPr>
        <p:spPr>
          <a:xfrm>
            <a:off x="3123692" y="1770985"/>
            <a:ext cx="8214868"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利用</a:t>
            </a:r>
            <a:r>
              <a:rPr lang="en-US" altLang="zh-TW" sz="2400" b="1" dirty="0">
                <a:latin typeface="Microsoft JhengHei" charset="-120"/>
                <a:ea typeface="Microsoft JhengHei" charset="-120"/>
                <a:cs typeface="Microsoft JhengHei" charset="-120"/>
                <a:sym typeface="+mn-lt"/>
              </a:rPr>
              <a:t>requests</a:t>
            </a:r>
            <a:r>
              <a:rPr lang="zh-TW" altLang="en-US" sz="2400" b="1" dirty="0">
                <a:latin typeface="Microsoft JhengHei" charset="-120"/>
                <a:ea typeface="Microsoft JhengHei" charset="-120"/>
                <a:cs typeface="Microsoft JhengHei" charset="-120"/>
                <a:sym typeface="+mn-lt"/>
              </a:rPr>
              <a:t>套件下載本日比特幣最新價格的</a:t>
            </a:r>
            <a:r>
              <a:rPr lang="en-US" altLang="zh-TW" sz="2400" b="1" dirty="0">
                <a:latin typeface="Microsoft JhengHei" charset="-120"/>
                <a:ea typeface="Microsoft JhengHei" charset="-120"/>
                <a:cs typeface="Microsoft JhengHei" charset="-120"/>
                <a:sym typeface="+mn-lt"/>
              </a:rPr>
              <a:t>csv</a:t>
            </a:r>
            <a:r>
              <a:rPr lang="zh-TW" altLang="en-US" sz="2400" b="1" dirty="0">
                <a:latin typeface="Microsoft JhengHei" charset="-120"/>
                <a:ea typeface="Microsoft JhengHei" charset="-120"/>
                <a:cs typeface="Microsoft JhengHei" charset="-120"/>
                <a:sym typeface="+mn-lt"/>
              </a:rPr>
              <a:t>檔</a:t>
            </a:r>
            <a:endParaRPr lang="zh-CN" altLang="en-US" sz="2400" b="1" dirty="0">
              <a:latin typeface="Microsoft JhengHei" charset="-120"/>
              <a:ea typeface="Microsoft JhengHei" charset="-120"/>
              <a:cs typeface="Microsoft JhengHei" charset="-120"/>
              <a:sym typeface="+mn-lt"/>
            </a:endParaRPr>
          </a:p>
        </p:txBody>
      </p:sp>
      <p:sp>
        <p:nvSpPr>
          <p:cNvPr id="54" name="文本框 53"/>
          <p:cNvSpPr txBox="1"/>
          <p:nvPr/>
        </p:nvSpPr>
        <p:spPr>
          <a:xfrm>
            <a:off x="1129062" y="672460"/>
            <a:ext cx="4203131" cy="438582"/>
          </a:xfrm>
          <a:prstGeom prst="rect">
            <a:avLst/>
          </a:prstGeom>
          <a:noFill/>
        </p:spPr>
        <p:txBody>
          <a:bodyPr wrap="square" lIns="68580" tIns="34290" rIns="68580" bIns="34290" rtlCol="0">
            <a:spAutoFit/>
          </a:bodyPr>
          <a:lstStyle/>
          <a:p>
            <a:pPr defTabSz="685800"/>
            <a:r>
              <a:rPr lang="en-US" altLang="zh-CN" sz="2400" b="1" dirty="0">
                <a:latin typeface="微软雅黑"/>
                <a:ea typeface="微软雅黑"/>
                <a:cs typeface="+mn-ea"/>
                <a:sym typeface="+mn-lt"/>
              </a:rPr>
              <a:t>Workflow</a:t>
            </a:r>
            <a:endParaRPr lang="zh-CN" altLang="en-US" sz="2400" b="1" dirty="0">
              <a:latin typeface="微软雅黑"/>
              <a:ea typeface="微软雅黑"/>
              <a:cs typeface="+mn-ea"/>
              <a:sym typeface="+mn-lt"/>
            </a:endParaRPr>
          </a:p>
        </p:txBody>
      </p:sp>
      <p:sp>
        <p:nvSpPr>
          <p:cNvPr id="59" name="TextBox 1956"/>
          <p:cNvSpPr/>
          <p:nvPr/>
        </p:nvSpPr>
        <p:spPr>
          <a:xfrm>
            <a:off x="3123691" y="2486239"/>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以</a:t>
            </a:r>
            <a:r>
              <a:rPr lang="en-US" altLang="zh-TW" sz="2400" b="1" dirty="0">
                <a:latin typeface="Microsoft JhengHei" charset="-120"/>
                <a:ea typeface="Microsoft JhengHei" charset="-120"/>
                <a:cs typeface="Microsoft JhengHei" charset="-120"/>
                <a:sym typeface="+mn-lt"/>
              </a:rPr>
              <a:t>Pandas</a:t>
            </a:r>
            <a:r>
              <a:rPr lang="zh-TW" altLang="en-US" sz="2400" b="1" dirty="0">
                <a:latin typeface="Microsoft JhengHei" charset="-120"/>
                <a:ea typeface="Microsoft JhengHei" charset="-120"/>
                <a:cs typeface="Microsoft JhengHei" charset="-120"/>
                <a:sym typeface="+mn-lt"/>
              </a:rPr>
              <a:t>套件進行資料前處理</a:t>
            </a:r>
            <a:endParaRPr lang="zh-CN" altLang="en-US" sz="2400" b="1" dirty="0">
              <a:latin typeface="Microsoft JhengHei" charset="-120"/>
              <a:ea typeface="Microsoft JhengHei" charset="-120"/>
              <a:cs typeface="Microsoft JhengHei" charset="-120"/>
              <a:sym typeface="+mn-lt"/>
            </a:endParaRPr>
          </a:p>
        </p:txBody>
      </p:sp>
      <p:sp>
        <p:nvSpPr>
          <p:cNvPr id="60" name="TextBox 1956"/>
          <p:cNvSpPr/>
          <p:nvPr/>
        </p:nvSpPr>
        <p:spPr>
          <a:xfrm>
            <a:off x="3123691" y="3201493"/>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以</a:t>
            </a:r>
            <a:r>
              <a:rPr lang="en-US" altLang="zh-TW" sz="2400" b="1" dirty="0" err="1">
                <a:latin typeface="Microsoft JhengHei" charset="-120"/>
                <a:ea typeface="Microsoft JhengHei" charset="-120"/>
                <a:cs typeface="Microsoft JhengHei" charset="-120"/>
                <a:sym typeface="+mn-lt"/>
              </a:rPr>
              <a:t>Matplotlib</a:t>
            </a:r>
            <a:r>
              <a:rPr lang="zh-TW" altLang="en-US" sz="2400" b="1" dirty="0">
                <a:latin typeface="Microsoft JhengHei" charset="-120"/>
                <a:ea typeface="Microsoft JhengHei" charset="-120"/>
                <a:cs typeface="Microsoft JhengHei" charset="-120"/>
                <a:sym typeface="+mn-lt"/>
              </a:rPr>
              <a:t>套件進行資料視覺化</a:t>
            </a:r>
            <a:endParaRPr lang="zh-CN" altLang="en-US" sz="2400" b="1" dirty="0">
              <a:latin typeface="Microsoft JhengHei" charset="-120"/>
              <a:ea typeface="Microsoft JhengHei" charset="-120"/>
              <a:cs typeface="Microsoft JhengHei" charset="-120"/>
              <a:sym typeface="+mn-lt"/>
            </a:endParaRPr>
          </a:p>
        </p:txBody>
      </p:sp>
      <p:sp>
        <p:nvSpPr>
          <p:cNvPr id="61" name="TextBox 1956"/>
          <p:cNvSpPr/>
          <p:nvPr/>
        </p:nvSpPr>
        <p:spPr>
          <a:xfrm>
            <a:off x="3123690" y="3916747"/>
            <a:ext cx="6759716"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計算 </a:t>
            </a:r>
            <a:r>
              <a:rPr lang="en-US" altLang="zh-TW" sz="2400" b="1" dirty="0">
                <a:latin typeface="Microsoft JhengHei" charset="-120"/>
                <a:ea typeface="Microsoft JhengHei" charset="-120"/>
                <a:cs typeface="Microsoft JhengHei" charset="-120"/>
                <a:sym typeface="+mn-lt"/>
              </a:rPr>
              <a:t>MA, EMA,</a:t>
            </a:r>
            <a:r>
              <a:rPr lang="zh-TW" altLang="en-US" sz="2400" b="1" dirty="0">
                <a:latin typeface="Microsoft JhengHei" charset="-120"/>
                <a:ea typeface="Microsoft JhengHei" charset="-120"/>
                <a:cs typeface="Microsoft JhengHei" charset="-120"/>
                <a:sym typeface="+mn-lt"/>
              </a:rPr>
              <a:t> </a:t>
            </a:r>
            <a:r>
              <a:rPr lang="en-US" altLang="zh-TW" sz="2400" b="1" dirty="0">
                <a:latin typeface="Microsoft JhengHei" charset="-120"/>
                <a:ea typeface="Microsoft JhengHei" charset="-120"/>
                <a:cs typeface="Microsoft JhengHei" charset="-120"/>
                <a:sym typeface="+mn-lt"/>
              </a:rPr>
              <a:t>MACD, Bollinger Bands </a:t>
            </a:r>
            <a:endParaRPr lang="zh-CN" altLang="en-US" sz="2400" b="1" dirty="0">
              <a:latin typeface="Microsoft JhengHei" charset="-120"/>
              <a:ea typeface="Microsoft JhengHei" charset="-120"/>
              <a:cs typeface="Microsoft JhengHei" charset="-120"/>
              <a:sym typeface="+mn-lt"/>
            </a:endParaRPr>
          </a:p>
        </p:txBody>
      </p:sp>
      <p:sp>
        <p:nvSpPr>
          <p:cNvPr id="62" name="TextBox 1956"/>
          <p:cNvSpPr/>
          <p:nvPr/>
        </p:nvSpPr>
        <p:spPr>
          <a:xfrm>
            <a:off x="3123691" y="4576690"/>
            <a:ext cx="8214869" cy="461665"/>
          </a:xfrm>
          <a:prstGeom prst="rect">
            <a:avLst/>
          </a:prstGeom>
          <a:noFill/>
          <a:ln w="9525">
            <a:noFill/>
            <a:miter/>
          </a:ln>
        </p:spPr>
        <p:txBody>
          <a:bodyPr wrap="square">
            <a:spAutoFit/>
          </a:bodyPr>
          <a:lstStyle/>
          <a:p>
            <a:pPr defTabSz="685800"/>
            <a:r>
              <a:rPr lang="zh-TW" altLang="en-US" sz="2400" b="1" dirty="0">
                <a:latin typeface="Microsoft JhengHei" charset="-120"/>
                <a:ea typeface="Microsoft JhengHei" charset="-120"/>
                <a:cs typeface="Microsoft JhengHei" charset="-120"/>
                <a:sym typeface="+mn-lt"/>
              </a:rPr>
              <a:t>使用</a:t>
            </a:r>
            <a:r>
              <a:rPr lang="en-US" altLang="zh-TW" sz="2400" b="1" dirty="0" err="1">
                <a:latin typeface="Microsoft JhengHei" charset="-120"/>
                <a:ea typeface="Microsoft JhengHei" charset="-120"/>
                <a:cs typeface="Microsoft JhengHei" charset="-120"/>
                <a:sym typeface="+mn-lt"/>
              </a:rPr>
              <a:t>smtplib</a:t>
            </a:r>
            <a:r>
              <a:rPr lang="zh-TW" altLang="en-US" sz="2400" b="1" dirty="0">
                <a:latin typeface="Microsoft JhengHei" charset="-120"/>
                <a:ea typeface="Microsoft JhengHei" charset="-120"/>
                <a:cs typeface="Microsoft JhengHei" charset="-120"/>
                <a:sym typeface="+mn-lt"/>
              </a:rPr>
              <a:t>套件自動發送</a:t>
            </a:r>
            <a:r>
              <a:rPr lang="en-US" altLang="zh-TW" sz="2400" b="1" dirty="0">
                <a:latin typeface="Microsoft JhengHei" charset="-120"/>
                <a:ea typeface="Microsoft JhengHei" charset="-120"/>
                <a:cs typeface="Microsoft JhengHei" charset="-120"/>
                <a:sym typeface="+mn-lt"/>
              </a:rPr>
              <a:t>email</a:t>
            </a:r>
            <a:r>
              <a:rPr lang="zh-TW" altLang="en-US" sz="2400" b="1" dirty="0">
                <a:latin typeface="Microsoft JhengHei" charset="-120"/>
                <a:ea typeface="Microsoft JhengHei" charset="-120"/>
                <a:cs typeface="Microsoft JhengHei" charset="-120"/>
                <a:sym typeface="+mn-lt"/>
              </a:rPr>
              <a:t>通知本日價格及策略</a:t>
            </a:r>
            <a:endParaRPr lang="zh-CN" altLang="en-US" sz="2400" b="1" dirty="0">
              <a:latin typeface="Microsoft JhengHei" charset="-120"/>
              <a:ea typeface="Microsoft JhengHei" charset="-120"/>
              <a:cs typeface="Microsoft JhengHei" charset="-120"/>
              <a:sym typeface="+mn-lt"/>
            </a:endParaRPr>
          </a:p>
        </p:txBody>
      </p:sp>
    </p:spTree>
    <p:extLst>
      <p:ext uri="{BB962C8B-B14F-4D97-AF65-F5344CB8AC3E}">
        <p14:creationId xmlns:p14="http://schemas.microsoft.com/office/powerpoint/2010/main" val="386125681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7" name="组合 6"/>
          <p:cNvGrpSpPr/>
          <p:nvPr/>
        </p:nvGrpSpPr>
        <p:grpSpPr>
          <a:xfrm>
            <a:off x="4618677" y="3429000"/>
            <a:ext cx="2954655" cy="1230666"/>
            <a:chOff x="4605852" y="2848154"/>
            <a:chExt cx="2954655" cy="1230666"/>
          </a:xfrm>
        </p:grpSpPr>
        <p:sp>
          <p:nvSpPr>
            <p:cNvPr id="8" name="文本框 7"/>
            <p:cNvSpPr txBox="1"/>
            <p:nvPr/>
          </p:nvSpPr>
          <p:spPr>
            <a:xfrm>
              <a:off x="4605852" y="2925223"/>
              <a:ext cx="2954655" cy="646331"/>
            </a:xfrm>
            <a:prstGeom prst="rect">
              <a:avLst/>
            </a:prstGeom>
            <a:noFill/>
          </p:spPr>
          <p:txBody>
            <a:bodyPr wrap="none" rtlCol="0">
              <a:spAutoFit/>
            </a:bodyPr>
            <a:lstStyle/>
            <a:p>
              <a:pPr algn="ctr"/>
              <a:r>
                <a:rPr lang="zh-TW" altLang="en-US" sz="3600" b="1" dirty="0">
                  <a:latin typeface="Microsoft JhengHei" charset="-120"/>
                  <a:ea typeface="Microsoft JhengHei" charset="-120"/>
                  <a:cs typeface="Microsoft JhengHei" charset="-120"/>
                </a:rPr>
                <a:t>技術分析指標</a:t>
              </a:r>
              <a:endParaRPr lang="zh-CN" altLang="en-US" sz="3600" b="1" dirty="0">
                <a:latin typeface="Microsoft JhengHei" charset="-120"/>
                <a:ea typeface="Microsoft JhengHei" charset="-120"/>
                <a:cs typeface="Microsoft JhengHei" charset="-120"/>
              </a:endParaRPr>
            </a:p>
          </p:txBody>
        </p:sp>
        <p:cxnSp>
          <p:nvCxnSpPr>
            <p:cNvPr id="10" name="直接连接符 9"/>
            <p:cNvCxnSpPr/>
            <p:nvPr/>
          </p:nvCxnSpPr>
          <p:spPr>
            <a:xfrm>
              <a:off x="4615322" y="2848154"/>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5322" y="4078820"/>
              <a:ext cx="293570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4"/>
          <p:cNvGrpSpPr>
            <a:grpSpLocks noChangeAspect="1"/>
          </p:cNvGrpSpPr>
          <p:nvPr/>
        </p:nvGrpSpPr>
        <p:grpSpPr>
          <a:xfrm>
            <a:off x="4818595" y="2085375"/>
            <a:ext cx="2554810" cy="1199156"/>
            <a:chOff x="9226008" y="-1169675"/>
            <a:chExt cx="1647803" cy="773433"/>
          </a:xfrm>
          <a:solidFill>
            <a:schemeClr val="tx1">
              <a:lumMod val="85000"/>
              <a:lumOff val="15000"/>
            </a:schemeClr>
          </a:solidFill>
        </p:grpSpPr>
        <p:sp>
          <p:nvSpPr>
            <p:cNvPr id="13" name="任意多边形 15"/>
            <p:cNvSpPr/>
            <p:nvPr/>
          </p:nvSpPr>
          <p:spPr>
            <a:xfrm>
              <a:off x="9226008" y="-1169675"/>
              <a:ext cx="767829" cy="773433"/>
            </a:xfrm>
            <a:custGeom>
              <a:avLst/>
              <a:gdLst/>
              <a:ahLst/>
              <a:cxnLst/>
              <a:rect l="l" t="t" r="r" b="b"/>
              <a:pathLst>
                <a:path w="767829" h="773433">
                  <a:moveTo>
                    <a:pt x="383186" y="0"/>
                  </a:moveTo>
                  <a:cubicBezTo>
                    <a:pt x="499323" y="52"/>
                    <a:pt x="592033" y="46540"/>
                    <a:pt x="661316" y="139464"/>
                  </a:cubicBezTo>
                  <a:cubicBezTo>
                    <a:pt x="730599" y="232388"/>
                    <a:pt x="766103" y="371436"/>
                    <a:pt x="767829" y="556608"/>
                  </a:cubicBezTo>
                  <a:cubicBezTo>
                    <a:pt x="767397" y="603342"/>
                    <a:pt x="764855" y="647227"/>
                    <a:pt x="760201" y="688263"/>
                  </a:cubicBezTo>
                  <a:lnTo>
                    <a:pt x="745113" y="773433"/>
                  </a:lnTo>
                  <a:lnTo>
                    <a:pt x="506019" y="773433"/>
                  </a:lnTo>
                  <a:lnTo>
                    <a:pt x="512259" y="739730"/>
                  </a:lnTo>
                  <a:cubicBezTo>
                    <a:pt x="519317" y="691261"/>
                    <a:pt x="522957" y="630221"/>
                    <a:pt x="523180" y="556608"/>
                  </a:cubicBezTo>
                  <a:cubicBezTo>
                    <a:pt x="522883" y="459043"/>
                    <a:pt x="516510" y="384341"/>
                    <a:pt x="504061" y="332502"/>
                  </a:cubicBezTo>
                  <a:cubicBezTo>
                    <a:pt x="491611" y="280663"/>
                    <a:pt x="474868" y="245264"/>
                    <a:pt x="453831" y="226305"/>
                  </a:cubicBezTo>
                  <a:cubicBezTo>
                    <a:pt x="432794" y="207345"/>
                    <a:pt x="409245" y="198400"/>
                    <a:pt x="383186" y="199471"/>
                  </a:cubicBezTo>
                  <a:cubicBezTo>
                    <a:pt x="357143" y="198400"/>
                    <a:pt x="333721" y="207345"/>
                    <a:pt x="312918" y="226305"/>
                  </a:cubicBezTo>
                  <a:cubicBezTo>
                    <a:pt x="292115" y="245264"/>
                    <a:pt x="275606" y="280663"/>
                    <a:pt x="263391" y="332502"/>
                  </a:cubicBezTo>
                  <a:cubicBezTo>
                    <a:pt x="251175" y="384341"/>
                    <a:pt x="244928" y="459043"/>
                    <a:pt x="244649" y="556608"/>
                  </a:cubicBezTo>
                  <a:cubicBezTo>
                    <a:pt x="244858" y="630221"/>
                    <a:pt x="248425" y="691261"/>
                    <a:pt x="255348" y="739730"/>
                  </a:cubicBezTo>
                  <a:lnTo>
                    <a:pt x="261470" y="773433"/>
                  </a:lnTo>
                  <a:lnTo>
                    <a:pt x="22526" y="773433"/>
                  </a:lnTo>
                  <a:lnTo>
                    <a:pt x="7548" y="688263"/>
                  </a:lnTo>
                  <a:cubicBezTo>
                    <a:pt x="2932" y="647227"/>
                    <a:pt x="416" y="603342"/>
                    <a:pt x="0" y="556608"/>
                  </a:cubicBezTo>
                  <a:cubicBezTo>
                    <a:pt x="1665" y="370162"/>
                    <a:pt x="36926" y="230750"/>
                    <a:pt x="105784" y="138372"/>
                  </a:cubicBezTo>
                  <a:cubicBezTo>
                    <a:pt x="174642" y="45994"/>
                    <a:pt x="267109" y="-130"/>
                    <a:pt x="3831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14" name="任意多边形 16"/>
            <p:cNvSpPr/>
            <p:nvPr/>
          </p:nvSpPr>
          <p:spPr>
            <a:xfrm>
              <a:off x="10056434" y="-1149273"/>
              <a:ext cx="817377" cy="753031"/>
            </a:xfrm>
            <a:custGeom>
              <a:avLst/>
              <a:gdLst/>
              <a:ahLst/>
              <a:cxnLst/>
              <a:rect l="l" t="t" r="r" b="b"/>
              <a:pathLst>
                <a:path w="817377" h="753031">
                  <a:moveTo>
                    <a:pt x="377447" y="0"/>
                  </a:moveTo>
                  <a:lnTo>
                    <a:pt x="696419" y="0"/>
                  </a:lnTo>
                  <a:lnTo>
                    <a:pt x="696419" y="616449"/>
                  </a:lnTo>
                  <a:lnTo>
                    <a:pt x="817377" y="616449"/>
                  </a:lnTo>
                  <a:lnTo>
                    <a:pt x="817377" y="753031"/>
                  </a:lnTo>
                  <a:lnTo>
                    <a:pt x="0" y="753031"/>
                  </a:lnTo>
                  <a:lnTo>
                    <a:pt x="0" y="633922"/>
                  </a:lnTo>
                  <a:lnTo>
                    <a:pt x="377447" y="0"/>
                  </a:lnTo>
                  <a:close/>
                  <a:moveTo>
                    <a:pt x="459054" y="216960"/>
                  </a:moveTo>
                  <a:cubicBezTo>
                    <a:pt x="445211" y="247638"/>
                    <a:pt x="431003" y="278499"/>
                    <a:pt x="416430" y="309542"/>
                  </a:cubicBezTo>
                  <a:cubicBezTo>
                    <a:pt x="401858" y="340585"/>
                    <a:pt x="386920" y="371445"/>
                    <a:pt x="371618" y="402124"/>
                  </a:cubicBezTo>
                  <a:lnTo>
                    <a:pt x="247745" y="616449"/>
                  </a:lnTo>
                  <a:lnTo>
                    <a:pt x="454686" y="616449"/>
                  </a:lnTo>
                  <a:lnTo>
                    <a:pt x="454686" y="457528"/>
                  </a:lnTo>
                  <a:cubicBezTo>
                    <a:pt x="454928" y="421807"/>
                    <a:pt x="456263" y="381712"/>
                    <a:pt x="458690" y="337244"/>
                  </a:cubicBezTo>
                  <a:cubicBezTo>
                    <a:pt x="461117" y="292775"/>
                    <a:pt x="463180" y="252680"/>
                    <a:pt x="464879" y="216960"/>
                  </a:cubicBezTo>
                  <a:lnTo>
                    <a:pt x="459054" y="21696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grpSp>
    </p:spTree>
    <p:extLst>
      <p:ext uri="{BB962C8B-B14F-4D97-AF65-F5344CB8AC3E}">
        <p14:creationId xmlns:p14="http://schemas.microsoft.com/office/powerpoint/2010/main" val="3561167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5.xml.rels><?xml version="1.0" encoding="UTF-8" standalone="yes"?>
<Relationships xmlns="http://schemas.openxmlformats.org/package/2006/relationships"><Relationship Id="rId1" Type="http://schemas.openxmlformats.org/officeDocument/2006/relationships/image" Target="../media/image19.jpeg"/></Relationships>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3.xml><?xml version="1.0" encoding="utf-8"?>
<a:theme xmlns:a="http://schemas.openxmlformats.org/drawingml/2006/main" name="FY15 Enterprise identity theme">
  <a:themeElements>
    <a:clrScheme name="FY16 DRAFT">
      <a:dk1>
        <a:srgbClr val="505050"/>
      </a:dk1>
      <a:lt1>
        <a:sysClr val="window" lastClr="FFFFFF"/>
      </a:lt1>
      <a:dk2>
        <a:srgbClr val="0078D7"/>
      </a:dk2>
      <a:lt2>
        <a:srgbClr val="002050"/>
      </a:lt2>
      <a:accent1>
        <a:srgbClr val="008272"/>
      </a:accent1>
      <a:accent2>
        <a:srgbClr val="FFB900"/>
      </a:accent2>
      <a:accent3>
        <a:srgbClr val="D83B01"/>
      </a:accent3>
      <a:accent4>
        <a:srgbClr val="5C2D91"/>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4.xml><?xml version="1.0" encoding="utf-8"?>
<a:theme xmlns:a="http://schemas.openxmlformats.org/drawingml/2006/main" name="2_Blockchain Kick off Deck">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lockchain Kick off Deck" id="{F8F02839-ACAC-4469-B678-B9EB0C38BD7B}" vid="{E9387C65-1163-41F5-A5D1-FF9A8F89E928}"/>
    </a:ext>
  </a:extLst>
</a:theme>
</file>

<file path=ppt/theme/theme5.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Segoe UI Light"/>
        <a:ea typeface=""/>
        <a:cs typeface=""/>
      </a:majorFont>
      <a:minorFont>
        <a:latin typeface="Segoe UI Light"/>
        <a:ea typeface=""/>
        <a:cs typeface=""/>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1714</Words>
  <Application>Microsoft Macintosh PowerPoint</Application>
  <PresentationFormat>寬螢幕</PresentationFormat>
  <Paragraphs>321</Paragraphs>
  <Slides>42</Slides>
  <Notes>36</Notes>
  <HiddenSlides>4</HiddenSlides>
  <MMClips>0</MMClips>
  <ScaleCrop>false</ScaleCrop>
  <HeadingPairs>
    <vt:vector size="8" baseType="variant">
      <vt:variant>
        <vt:lpstr>使用字型</vt:lpstr>
      </vt:variant>
      <vt:variant>
        <vt:i4>15</vt:i4>
      </vt:variant>
      <vt:variant>
        <vt:lpstr>佈景主題</vt:lpstr>
      </vt:variant>
      <vt:variant>
        <vt:i4>5</vt:i4>
      </vt:variant>
      <vt:variant>
        <vt:lpstr>內嵌 OLE 伺服程式</vt:lpstr>
      </vt:variant>
      <vt:variant>
        <vt:i4>1</vt:i4>
      </vt:variant>
      <vt:variant>
        <vt:lpstr>投影片標題</vt:lpstr>
      </vt:variant>
      <vt:variant>
        <vt:i4>42</vt:i4>
      </vt:variant>
    </vt:vector>
  </HeadingPairs>
  <TitlesOfParts>
    <vt:vector size="63" baseType="lpstr">
      <vt:lpstr>思源黑体 CN Bold</vt:lpstr>
      <vt:lpstr>微軟正黑體</vt:lpstr>
      <vt:lpstr>微軟正黑體</vt:lpstr>
      <vt:lpstr>微软雅黑</vt:lpstr>
      <vt:lpstr>Segoe UI</vt:lpstr>
      <vt:lpstr>Segoe UI Light</vt:lpstr>
      <vt:lpstr>Segoe UI Semibold</vt:lpstr>
      <vt:lpstr>Segoe UI Semilight</vt:lpstr>
      <vt:lpstr>Arial</vt:lpstr>
      <vt:lpstr>Calibri</vt:lpstr>
      <vt:lpstr>Calibri Light</vt:lpstr>
      <vt:lpstr>Consolas</vt:lpstr>
      <vt:lpstr>Courier New</vt:lpstr>
      <vt:lpstr>Times New Roman</vt:lpstr>
      <vt:lpstr>Wingdings</vt:lpstr>
      <vt:lpstr>第一PPT，www.1ppt.com</vt:lpstr>
      <vt:lpstr>5-50033_TR23_BO_CT_Template</vt:lpstr>
      <vt:lpstr>FY15 Enterprise identity theme</vt:lpstr>
      <vt:lpstr>2_Blockchain Kick off Deck</vt:lpstr>
      <vt:lpstr>1_Office Theme</vt:lpstr>
      <vt:lpstr>think-cell Slide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Blockchain shows tremendous potential across industries</vt:lpstr>
      <vt:lpstr>PowerPoint 簡報</vt:lpstr>
      <vt:lpstr>Why isn’t everyone using blockchain right now?</vt:lpstr>
      <vt:lpstr>What is Azure building ?</vt:lpstr>
      <vt:lpstr>Because building an end-to-end blockchain app is a huge undertaking</vt:lpstr>
      <vt:lpstr>So we’ve taken steps to create a platform that would tackle those challenges</vt:lpstr>
      <vt:lpstr>Microsoft’s Blockchain Solutions</vt:lpstr>
      <vt:lpstr>Microsoft’s Blockchain Solutions</vt:lpstr>
      <vt:lpstr>Why Microsoft for Blockchain? </vt:lpstr>
      <vt:lpstr>PowerPoint 簡報</vt:lpstr>
      <vt:lpstr>Drive partner innovation and scale by providing blockchain tools and pre-configured solutions through our marketplaces  </vt:lpstr>
      <vt:lpstr>The most trusted and compliant cloud</vt:lpstr>
      <vt:lpstr>So you can focus your time on adding value for your business</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Ashe Liao (ADECCO PERSONNEL CO., LTD.)</dc:creator>
  <cp:lastModifiedBy>Ashe Liao (ADECCO PERSONNEL CO., LTD.)</cp:lastModifiedBy>
  <cp:revision>2</cp:revision>
  <dcterms:created xsi:type="dcterms:W3CDTF">2019-12-04T13:07:58Z</dcterms:created>
  <dcterms:modified xsi:type="dcterms:W3CDTF">2019-12-04T13:14:51Z</dcterms:modified>
</cp:coreProperties>
</file>